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03"/>
  </p:notesMasterIdLst>
  <p:sldIdLst>
    <p:sldId id="299" r:id="rId5"/>
    <p:sldId id="257" r:id="rId6"/>
    <p:sldId id="308" r:id="rId7"/>
    <p:sldId id="292" r:id="rId8"/>
    <p:sldId id="293" r:id="rId9"/>
    <p:sldId id="294" r:id="rId10"/>
    <p:sldId id="295" r:id="rId11"/>
    <p:sldId id="385" r:id="rId12"/>
    <p:sldId id="340" r:id="rId13"/>
    <p:sldId id="324" r:id="rId14"/>
    <p:sldId id="339" r:id="rId15"/>
    <p:sldId id="311" r:id="rId16"/>
    <p:sldId id="256" r:id="rId17"/>
    <p:sldId id="258" r:id="rId18"/>
    <p:sldId id="259" r:id="rId19"/>
    <p:sldId id="260" r:id="rId20"/>
    <p:sldId id="261" r:id="rId21"/>
    <p:sldId id="262" r:id="rId22"/>
    <p:sldId id="281" r:id="rId23"/>
    <p:sldId id="333" r:id="rId24"/>
    <p:sldId id="344" r:id="rId25"/>
    <p:sldId id="379" r:id="rId26"/>
    <p:sldId id="380" r:id="rId27"/>
    <p:sldId id="382" r:id="rId28"/>
    <p:sldId id="383" r:id="rId29"/>
    <p:sldId id="384" r:id="rId30"/>
    <p:sldId id="354" r:id="rId31"/>
    <p:sldId id="357" r:id="rId32"/>
    <p:sldId id="381" r:id="rId33"/>
    <p:sldId id="280" r:id="rId34"/>
    <p:sldId id="319" r:id="rId35"/>
    <p:sldId id="320" r:id="rId36"/>
    <p:sldId id="328" r:id="rId37"/>
    <p:sldId id="329" r:id="rId38"/>
    <p:sldId id="296" r:id="rId39"/>
    <p:sldId id="300" r:id="rId40"/>
    <p:sldId id="301" r:id="rId41"/>
    <p:sldId id="302" r:id="rId42"/>
    <p:sldId id="303" r:id="rId43"/>
    <p:sldId id="304" r:id="rId44"/>
    <p:sldId id="305" r:id="rId45"/>
    <p:sldId id="334" r:id="rId46"/>
    <p:sldId id="306" r:id="rId47"/>
    <p:sldId id="359" r:id="rId48"/>
    <p:sldId id="360" r:id="rId49"/>
    <p:sldId id="390" r:id="rId50"/>
    <p:sldId id="361" r:id="rId51"/>
    <p:sldId id="389" r:id="rId52"/>
    <p:sldId id="388" r:id="rId53"/>
    <p:sldId id="365" r:id="rId54"/>
    <p:sldId id="345" r:id="rId55"/>
    <p:sldId id="307" r:id="rId56"/>
    <p:sldId id="317" r:id="rId57"/>
    <p:sldId id="318" r:id="rId58"/>
    <p:sldId id="312" r:id="rId59"/>
    <p:sldId id="330" r:id="rId60"/>
    <p:sldId id="298" r:id="rId61"/>
    <p:sldId id="386" r:id="rId62"/>
    <p:sldId id="387" r:id="rId63"/>
    <p:sldId id="274" r:id="rId64"/>
    <p:sldId id="275" r:id="rId65"/>
    <p:sldId id="276" r:id="rId66"/>
    <p:sldId id="349" r:id="rId67"/>
    <p:sldId id="371" r:id="rId68"/>
    <p:sldId id="370" r:id="rId69"/>
    <p:sldId id="377" r:id="rId70"/>
    <p:sldId id="369" r:id="rId71"/>
    <p:sldId id="373" r:id="rId72"/>
    <p:sldId id="374" r:id="rId73"/>
    <p:sldId id="375" r:id="rId74"/>
    <p:sldId id="391" r:id="rId75"/>
    <p:sldId id="372" r:id="rId76"/>
    <p:sldId id="348" r:id="rId77"/>
    <p:sldId id="310" r:id="rId78"/>
    <p:sldId id="337" r:id="rId79"/>
    <p:sldId id="279" r:id="rId80"/>
    <p:sldId id="315" r:id="rId81"/>
    <p:sldId id="316" r:id="rId82"/>
    <p:sldId id="331" r:id="rId83"/>
    <p:sldId id="332" r:id="rId84"/>
    <p:sldId id="297" r:id="rId85"/>
    <p:sldId id="327" r:id="rId86"/>
    <p:sldId id="326" r:id="rId87"/>
    <p:sldId id="287" r:id="rId88"/>
    <p:sldId id="288" r:id="rId89"/>
    <p:sldId id="321" r:id="rId90"/>
    <p:sldId id="338" r:id="rId91"/>
    <p:sldId id="352" r:id="rId92"/>
    <p:sldId id="362" r:id="rId93"/>
    <p:sldId id="363" r:id="rId94"/>
    <p:sldId id="364" r:id="rId95"/>
    <p:sldId id="367" r:id="rId96"/>
    <p:sldId id="351" r:id="rId97"/>
    <p:sldId id="291" r:id="rId98"/>
    <p:sldId id="268" r:id="rId99"/>
    <p:sldId id="314" r:id="rId100"/>
    <p:sldId id="323" r:id="rId101"/>
    <p:sldId id="270" r:id="rId102"/>
  </p:sldIdLst>
  <p:sldSz cx="18288000" cy="10287000"/>
  <p:notesSz cx="6858000" cy="9144000"/>
  <p:embeddedFontLst>
    <p:embeddedFont>
      <p:font typeface="Calibri (MS)" panose="020B0604020202020204" charset="0"/>
      <p:regular r:id="rId104"/>
    </p:embeddedFont>
    <p:embeddedFont>
      <p:font typeface="Calibri (MS) Bold" panose="020B0604020202020204" charset="0"/>
      <p:regular r:id="rId105"/>
    </p:embeddedFont>
    <p:embeddedFont>
      <p:font typeface="Garet Bold" panose="020B0604020202020204" charset="0"/>
      <p:regular r:id="rId106"/>
    </p:embeddedFont>
    <p:embeddedFont>
      <p:font typeface="Helvetica World Bold" panose="020B0604020202020204" charset="0"/>
      <p:regular r:id="rId107"/>
    </p:embeddedFont>
    <p:embeddedFont>
      <p:font typeface="Inter Bold" panose="020B0604020202020204" charset="0"/>
      <p:regular r:id="rId108"/>
    </p:embeddedFont>
    <p:embeddedFont>
      <p:font typeface="Open Sans Extra Bold" panose="020B0604020202020204" charset="0"/>
      <p:regular r:id="rId109"/>
    </p:embeddedFont>
    <p:embeddedFont>
      <p:font typeface="Segoe UI" panose="020B0502040204020203" pitchFamily="34" charset="0"/>
      <p:regular r:id="rId110"/>
      <p:bold r:id="rId111"/>
      <p:italic r:id="rId112"/>
      <p:boldItalic r:id="rId1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F105EF-6EF1-4016-9090-AACAC6066C6E}" v="55" dt="2024-11-26T15:45:51.731"/>
    <p1510:client id="{2F791829-C7D9-EF20-E259-94F9489034B0}" v="43" dt="2024-11-27T15:36:29.187"/>
    <p1510:client id="{41039750-7795-2D2C-EA2D-2DF9B14F4554}" v="16" dt="2024-11-27T07:15:44.453"/>
    <p1510:client id="{42651DB0-BE18-90C6-282B-BACD7112D91B}" v="71" dt="2024-11-27T11:11:23.235"/>
    <p1510:client id="{42D04815-ED32-62B3-4222-9A9D8EF53C08}" v="145" dt="2024-11-26T17:16:15.371"/>
    <p1510:client id="{434DBD53-A7D4-CE17-3716-6A33C36EBED1}" v="11" dt="2024-11-27T19:09:40.543"/>
    <p1510:client id="{4AF7C211-B634-F844-3594-67D68890F3A4}" v="16" dt="2024-11-27T05:17:16.722"/>
    <p1510:client id="{65A2F3BC-578B-820E-5B6F-04902BF30B10}" v="119" dt="2024-11-27T17:05:16.207"/>
    <p1510:client id="{8B2AE634-C71E-483F-B09B-6A09EC253D7A}" v="269" dt="2024-11-26T20:01:05.036"/>
    <p1510:client id="{A5D0F91B-4E27-6B2A-D279-05EF43550FF1}" v="273" dt="2024-11-27T19:07:21.504"/>
    <p1510:client id="{C5008880-D1D2-69B9-6B15-CE5568E7D14C}" v="175" dt="2024-11-27T14:26:17.850"/>
    <p1510:client id="{D5AF9E1A-1DA4-489B-D606-BD23C439CE6D}" v="724" dt="2024-11-27T20:23:57.775"/>
    <p1510:client id="{EE518447-4513-0AB7-7A1C-B6109A50847F}" v="425" dt="2024-11-27T07:12:53.949"/>
    <p1510:client id="{EEED1AFA-08AF-E9FF-3A84-614895D66713}" v="390" dt="2024-11-27T14:52:52.998"/>
    <p1510:client id="{F1A756F2-C1F0-30CE-1601-A3AF76CA1E58}" v="126" dt="2024-11-27T14:21:36.080"/>
    <p1510:client id="{F621261F-2123-FAE4-38A5-3BBDDDFB7CCC}" v="650" dt="2024-11-26T18:25:24.721"/>
    <p1510:client id="{F71314B8-6D12-D699-331F-10D1AAD58BF1}" v="33" dt="2024-11-27T09:57:59.814"/>
    <p1510:client id="{FD04A8BA-91DB-A82C-9C26-79E0F0B4FAB4}" v="531" dt="2024-11-27T09:12:19.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17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9.fntdata"/><Relationship Id="rId16" Type="http://schemas.openxmlformats.org/officeDocument/2006/relationships/slide" Target="slides/slide12.xml"/><Relationship Id="rId107" Type="http://schemas.openxmlformats.org/officeDocument/2006/relationships/font" Target="fonts/font4.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10.fntdata"/><Relationship Id="rId118"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font" Target="fonts/font5.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6.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1.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7.fntdata"/><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8.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3.fntdata"/></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C6B3C-7DC4-4354-8211-E9820587BAD3}" type="doc">
      <dgm:prSet loTypeId="urn:microsoft.com/office/officeart/2011/layout/HexagonRadial" loCatId="cycle" qsTypeId="urn:microsoft.com/office/officeart/2005/8/quickstyle/3d2" qsCatId="3D" csTypeId="urn:microsoft.com/office/officeart/2005/8/colors/accent1_4" csCatId="accent1" phldr="1"/>
      <dgm:spPr/>
      <dgm:t>
        <a:bodyPr/>
        <a:lstStyle/>
        <a:p>
          <a:endParaRPr lang="en-US"/>
        </a:p>
      </dgm:t>
    </dgm:pt>
    <dgm:pt modelId="{59D81062-921D-443C-A18F-FCE8E79FD2BC}">
      <dgm:prSet phldrT="[Text]" phldr="1"/>
      <dgm:spPr/>
      <dgm:t>
        <a:bodyPr/>
        <a:lstStyle/>
        <a:p>
          <a:endParaRPr lang="en-US">
            <a:noFill/>
          </a:endParaRPr>
        </a:p>
      </dgm:t>
    </dgm:pt>
    <dgm:pt modelId="{FDF38207-5251-41C1-900C-E7E6EA8A4D19}" type="parTrans" cxnId="{A74E8EAD-FEF5-4EFF-A845-A40BED7F66F5}">
      <dgm:prSet/>
      <dgm:spPr/>
      <dgm:t>
        <a:bodyPr/>
        <a:lstStyle/>
        <a:p>
          <a:endParaRPr lang="en-US"/>
        </a:p>
      </dgm:t>
    </dgm:pt>
    <dgm:pt modelId="{3F6B6B55-9DA2-44D3-B798-5D7FA26B2575}" type="sibTrans" cxnId="{A74E8EAD-FEF5-4EFF-A845-A40BED7F66F5}">
      <dgm:prSet/>
      <dgm:spPr/>
      <dgm:t>
        <a:bodyPr/>
        <a:lstStyle/>
        <a:p>
          <a:endParaRPr lang="en-US"/>
        </a:p>
      </dgm:t>
    </dgm:pt>
    <dgm:pt modelId="{3C10E600-3A8D-44C2-BFC5-27E9C0AC7903}">
      <dgm:prSet phldrT="[Text]" phldr="1"/>
      <dgm:spPr/>
      <dgm:t>
        <a:bodyPr/>
        <a:lstStyle/>
        <a:p>
          <a:endParaRPr lang="en-US">
            <a:noFill/>
          </a:endParaRPr>
        </a:p>
      </dgm:t>
    </dgm:pt>
    <dgm:pt modelId="{BA40E3AF-9424-4A4F-881F-6B61A8E5234E}" type="parTrans" cxnId="{E96CDEBA-D6E5-4CC4-9856-E6171FA0BCB3}">
      <dgm:prSet/>
      <dgm:spPr/>
      <dgm:t>
        <a:bodyPr/>
        <a:lstStyle/>
        <a:p>
          <a:endParaRPr lang="en-US"/>
        </a:p>
      </dgm:t>
    </dgm:pt>
    <dgm:pt modelId="{287E59FB-72A8-40FF-93E4-386D7A3A1B5B}" type="sibTrans" cxnId="{E96CDEBA-D6E5-4CC4-9856-E6171FA0BCB3}">
      <dgm:prSet/>
      <dgm:spPr/>
      <dgm:t>
        <a:bodyPr/>
        <a:lstStyle/>
        <a:p>
          <a:endParaRPr lang="en-US"/>
        </a:p>
      </dgm:t>
    </dgm:pt>
    <dgm:pt modelId="{7F9DA946-296D-453B-A6D2-38533BFCD828}">
      <dgm:prSet phldrT="[Text]" phldr="1"/>
      <dgm:spPr/>
      <dgm:t>
        <a:bodyPr/>
        <a:lstStyle/>
        <a:p>
          <a:endParaRPr lang="en-US">
            <a:noFill/>
          </a:endParaRPr>
        </a:p>
      </dgm:t>
    </dgm:pt>
    <dgm:pt modelId="{532D4533-9D24-47EC-9E1A-C8ACCB0F2D3C}" type="parTrans" cxnId="{F192417D-3C57-4D08-B9EA-BB3522DCFDCF}">
      <dgm:prSet/>
      <dgm:spPr/>
      <dgm:t>
        <a:bodyPr/>
        <a:lstStyle/>
        <a:p>
          <a:endParaRPr lang="en-US"/>
        </a:p>
      </dgm:t>
    </dgm:pt>
    <dgm:pt modelId="{2D5A2018-3EFF-468F-AAA6-A20FCA514F61}" type="sibTrans" cxnId="{F192417D-3C57-4D08-B9EA-BB3522DCFDCF}">
      <dgm:prSet/>
      <dgm:spPr/>
      <dgm:t>
        <a:bodyPr/>
        <a:lstStyle/>
        <a:p>
          <a:endParaRPr lang="en-US"/>
        </a:p>
      </dgm:t>
    </dgm:pt>
    <dgm:pt modelId="{DB95535A-FD82-48B7-BADE-AAE1C851DA4D}">
      <dgm:prSet phldrT="[Text]" custT="1"/>
      <dgm:spPr/>
      <dgm:t>
        <a:bodyPr/>
        <a:lstStyle/>
        <a:p>
          <a:endParaRPr lang="en-US" sz="3600" b="1">
            <a:effectLst>
              <a:outerShdw blurRad="38100" dist="38100" dir="2700000" algn="tl">
                <a:srgbClr val="000000">
                  <a:alpha val="43137"/>
                </a:srgbClr>
              </a:outerShdw>
            </a:effectLst>
          </a:endParaRPr>
        </a:p>
      </dgm:t>
    </dgm:pt>
    <dgm:pt modelId="{79E93E69-1A58-4A50-8758-8F0E7CEC6453}" type="parTrans" cxnId="{63A7B994-2CD1-44EA-AA74-0E5423AD26B6}">
      <dgm:prSet/>
      <dgm:spPr/>
      <dgm:t>
        <a:bodyPr/>
        <a:lstStyle/>
        <a:p>
          <a:endParaRPr lang="en-US"/>
        </a:p>
      </dgm:t>
    </dgm:pt>
    <dgm:pt modelId="{5E58CDD5-FA3F-4DE3-B96C-E1E99B55B665}" type="sibTrans" cxnId="{63A7B994-2CD1-44EA-AA74-0E5423AD26B6}">
      <dgm:prSet/>
      <dgm:spPr/>
      <dgm:t>
        <a:bodyPr/>
        <a:lstStyle/>
        <a:p>
          <a:endParaRPr lang="en-US"/>
        </a:p>
      </dgm:t>
    </dgm:pt>
    <dgm:pt modelId="{7CCCF137-C8EA-4E45-BC16-5F1F5C302FE8}" type="pres">
      <dgm:prSet presAssocID="{4B6C6B3C-7DC4-4354-8211-E9820587BAD3}" presName="Name0" presStyleCnt="0">
        <dgm:presLayoutVars>
          <dgm:chMax val="1"/>
          <dgm:chPref val="1"/>
          <dgm:dir/>
          <dgm:animOne val="branch"/>
          <dgm:animLvl val="lvl"/>
        </dgm:presLayoutVars>
      </dgm:prSet>
      <dgm:spPr/>
    </dgm:pt>
    <dgm:pt modelId="{24B8C1CA-7C23-4846-A62C-FB410F6A8DCE}" type="pres">
      <dgm:prSet presAssocID="{59D81062-921D-443C-A18F-FCE8E79FD2BC}" presName="Parent" presStyleLbl="node0" presStyleIdx="0" presStyleCnt="1">
        <dgm:presLayoutVars>
          <dgm:chMax val="6"/>
          <dgm:chPref val="6"/>
        </dgm:presLayoutVars>
      </dgm:prSet>
      <dgm:spPr/>
    </dgm:pt>
    <dgm:pt modelId="{C09FA598-2574-4E6E-9371-3E202C6CE084}" type="pres">
      <dgm:prSet presAssocID="{3C10E600-3A8D-44C2-BFC5-27E9C0AC7903}" presName="Accent1" presStyleCnt="0"/>
      <dgm:spPr/>
    </dgm:pt>
    <dgm:pt modelId="{B7748D8F-D509-4A33-9FA4-8A0666F0ABE9}" type="pres">
      <dgm:prSet presAssocID="{3C10E600-3A8D-44C2-BFC5-27E9C0AC7903}" presName="Accent" presStyleLbl="bgShp" presStyleIdx="0" presStyleCnt="3"/>
      <dgm:spPr/>
    </dgm:pt>
    <dgm:pt modelId="{0F6E8BFF-D292-4273-950E-B63393F44D3A}" type="pres">
      <dgm:prSet presAssocID="{3C10E600-3A8D-44C2-BFC5-27E9C0AC7903}" presName="Child1" presStyleLbl="node1" presStyleIdx="0" presStyleCnt="3" custLinFactY="77228" custLinFactNeighborX="-93903" custLinFactNeighborY="100000">
        <dgm:presLayoutVars>
          <dgm:chMax val="0"/>
          <dgm:chPref val="0"/>
          <dgm:bulletEnabled val="1"/>
        </dgm:presLayoutVars>
      </dgm:prSet>
      <dgm:spPr/>
    </dgm:pt>
    <dgm:pt modelId="{368B00A4-2DD5-4108-AA9F-DCDE5C8FA78D}" type="pres">
      <dgm:prSet presAssocID="{7F9DA946-296D-453B-A6D2-38533BFCD828}" presName="Accent2" presStyleCnt="0"/>
      <dgm:spPr/>
    </dgm:pt>
    <dgm:pt modelId="{B12039FE-892B-4E82-B558-9AAA9909B611}" type="pres">
      <dgm:prSet presAssocID="{7F9DA946-296D-453B-A6D2-38533BFCD828}" presName="Accent" presStyleLbl="bgShp" presStyleIdx="1" presStyleCnt="3" custScaleX="33999" custScaleY="41549" custLinFactY="46579" custLinFactNeighborX="-11229" custLinFactNeighborY="100000"/>
      <dgm:spPr>
        <a:noFill/>
      </dgm:spPr>
    </dgm:pt>
    <dgm:pt modelId="{D090D010-993B-4BF7-96B7-31ABC5346A86}" type="pres">
      <dgm:prSet presAssocID="{7F9DA946-296D-453B-A6D2-38533BFCD828}" presName="Child2" presStyleLbl="node1" presStyleIdx="1" presStyleCnt="3" custLinFactY="-19713" custLinFactNeighborX="-1925" custLinFactNeighborY="-100000">
        <dgm:presLayoutVars>
          <dgm:chMax val="0"/>
          <dgm:chPref val="0"/>
          <dgm:bulletEnabled val="1"/>
        </dgm:presLayoutVars>
      </dgm:prSet>
      <dgm:spPr/>
    </dgm:pt>
    <dgm:pt modelId="{B63AAA91-ED5C-4D43-9069-62E4125BFDE8}" type="pres">
      <dgm:prSet presAssocID="{DB95535A-FD82-48B7-BADE-AAE1C851DA4D}" presName="Accent3" presStyleCnt="0"/>
      <dgm:spPr/>
    </dgm:pt>
    <dgm:pt modelId="{0C0BC195-3BB5-475E-A8EF-C7D0EC3D306F}" type="pres">
      <dgm:prSet presAssocID="{DB95535A-FD82-48B7-BADE-AAE1C851DA4D}" presName="Accent" presStyleLbl="bgShp" presStyleIdx="2" presStyleCnt="3" custLinFactX="386070" custLinFactNeighborX="400000" custLinFactNeighborY="-41846"/>
      <dgm:spPr>
        <a:noFill/>
      </dgm:spPr>
    </dgm:pt>
    <dgm:pt modelId="{42794279-363E-498D-9FB3-1F3EF725C130}" type="pres">
      <dgm:prSet presAssocID="{DB95535A-FD82-48B7-BADE-AAE1C851DA4D}" presName="Child3" presStyleLbl="node1" presStyleIdx="2" presStyleCnt="3" custLinFactNeighborX="-91751" custLinFactNeighborY="-66135">
        <dgm:presLayoutVars>
          <dgm:chMax val="0"/>
          <dgm:chPref val="0"/>
          <dgm:bulletEnabled val="1"/>
        </dgm:presLayoutVars>
      </dgm:prSet>
      <dgm:spPr/>
    </dgm:pt>
  </dgm:ptLst>
  <dgm:cxnLst>
    <dgm:cxn modelId="{2AEAB31E-543D-4060-BD19-FF4AEF907CC6}" type="presOf" srcId="{DB95535A-FD82-48B7-BADE-AAE1C851DA4D}" destId="{42794279-363E-498D-9FB3-1F3EF725C130}" srcOrd="0" destOrd="0" presId="urn:microsoft.com/office/officeart/2011/layout/HexagonRadial"/>
    <dgm:cxn modelId="{52A04F6F-B6C2-43B3-BFDC-4476A40CB1F4}" type="presOf" srcId="{3C10E600-3A8D-44C2-BFC5-27E9C0AC7903}" destId="{0F6E8BFF-D292-4273-950E-B63393F44D3A}" srcOrd="0" destOrd="0" presId="urn:microsoft.com/office/officeart/2011/layout/HexagonRadial"/>
    <dgm:cxn modelId="{68D8BB58-0421-4174-B907-17D01C59C4D5}" type="presOf" srcId="{7F9DA946-296D-453B-A6D2-38533BFCD828}" destId="{D090D010-993B-4BF7-96B7-31ABC5346A86}" srcOrd="0" destOrd="0" presId="urn:microsoft.com/office/officeart/2011/layout/HexagonRadial"/>
    <dgm:cxn modelId="{F192417D-3C57-4D08-B9EA-BB3522DCFDCF}" srcId="{59D81062-921D-443C-A18F-FCE8E79FD2BC}" destId="{7F9DA946-296D-453B-A6D2-38533BFCD828}" srcOrd="1" destOrd="0" parTransId="{532D4533-9D24-47EC-9E1A-C8ACCB0F2D3C}" sibTransId="{2D5A2018-3EFF-468F-AAA6-A20FCA514F61}"/>
    <dgm:cxn modelId="{63A7B994-2CD1-44EA-AA74-0E5423AD26B6}" srcId="{59D81062-921D-443C-A18F-FCE8E79FD2BC}" destId="{DB95535A-FD82-48B7-BADE-AAE1C851DA4D}" srcOrd="2" destOrd="0" parTransId="{79E93E69-1A58-4A50-8758-8F0E7CEC6453}" sibTransId="{5E58CDD5-FA3F-4DE3-B96C-E1E99B55B665}"/>
    <dgm:cxn modelId="{A74E8EAD-FEF5-4EFF-A845-A40BED7F66F5}" srcId="{4B6C6B3C-7DC4-4354-8211-E9820587BAD3}" destId="{59D81062-921D-443C-A18F-FCE8E79FD2BC}" srcOrd="0" destOrd="0" parTransId="{FDF38207-5251-41C1-900C-E7E6EA8A4D19}" sibTransId="{3F6B6B55-9DA2-44D3-B798-5D7FA26B2575}"/>
    <dgm:cxn modelId="{E96CDEBA-D6E5-4CC4-9856-E6171FA0BCB3}" srcId="{59D81062-921D-443C-A18F-FCE8E79FD2BC}" destId="{3C10E600-3A8D-44C2-BFC5-27E9C0AC7903}" srcOrd="0" destOrd="0" parTransId="{BA40E3AF-9424-4A4F-881F-6B61A8E5234E}" sibTransId="{287E59FB-72A8-40FF-93E4-386D7A3A1B5B}"/>
    <dgm:cxn modelId="{14F9A6C7-72D9-45CA-A210-BF446D521C4A}" type="presOf" srcId="{4B6C6B3C-7DC4-4354-8211-E9820587BAD3}" destId="{7CCCF137-C8EA-4E45-BC16-5F1F5C302FE8}" srcOrd="0" destOrd="0" presId="urn:microsoft.com/office/officeart/2011/layout/HexagonRadial"/>
    <dgm:cxn modelId="{51D9A2E4-262C-4409-81D2-965FBC3FDE1C}" type="presOf" srcId="{59D81062-921D-443C-A18F-FCE8E79FD2BC}" destId="{24B8C1CA-7C23-4846-A62C-FB410F6A8DCE}" srcOrd="0" destOrd="0" presId="urn:microsoft.com/office/officeart/2011/layout/HexagonRadial"/>
    <dgm:cxn modelId="{453D023C-635E-49A8-9850-C633E6F146DA}" type="presParOf" srcId="{7CCCF137-C8EA-4E45-BC16-5F1F5C302FE8}" destId="{24B8C1CA-7C23-4846-A62C-FB410F6A8DCE}" srcOrd="0" destOrd="0" presId="urn:microsoft.com/office/officeart/2011/layout/HexagonRadial"/>
    <dgm:cxn modelId="{A17683C9-29CA-4539-88F3-44AFA69D9532}" type="presParOf" srcId="{7CCCF137-C8EA-4E45-BC16-5F1F5C302FE8}" destId="{C09FA598-2574-4E6E-9371-3E202C6CE084}" srcOrd="1" destOrd="0" presId="urn:microsoft.com/office/officeart/2011/layout/HexagonRadial"/>
    <dgm:cxn modelId="{F81F0F14-6BD8-4914-9B60-28B82DC125F2}" type="presParOf" srcId="{C09FA598-2574-4E6E-9371-3E202C6CE084}" destId="{B7748D8F-D509-4A33-9FA4-8A0666F0ABE9}" srcOrd="0" destOrd="0" presId="urn:microsoft.com/office/officeart/2011/layout/HexagonRadial"/>
    <dgm:cxn modelId="{0FE3765C-727B-4484-81CD-9E3A4ED2FC73}" type="presParOf" srcId="{7CCCF137-C8EA-4E45-BC16-5F1F5C302FE8}" destId="{0F6E8BFF-D292-4273-950E-B63393F44D3A}" srcOrd="2" destOrd="0" presId="urn:microsoft.com/office/officeart/2011/layout/HexagonRadial"/>
    <dgm:cxn modelId="{2DFD12FA-2DE7-47EB-87BB-BD9A341318D5}" type="presParOf" srcId="{7CCCF137-C8EA-4E45-BC16-5F1F5C302FE8}" destId="{368B00A4-2DD5-4108-AA9F-DCDE5C8FA78D}" srcOrd="3" destOrd="0" presId="urn:microsoft.com/office/officeart/2011/layout/HexagonRadial"/>
    <dgm:cxn modelId="{D847407D-D1B2-4667-B7BC-6A819213A5A5}" type="presParOf" srcId="{368B00A4-2DD5-4108-AA9F-DCDE5C8FA78D}" destId="{B12039FE-892B-4E82-B558-9AAA9909B611}" srcOrd="0" destOrd="0" presId="urn:microsoft.com/office/officeart/2011/layout/HexagonRadial"/>
    <dgm:cxn modelId="{3D576330-65AA-418F-AF31-57C0ED53650D}" type="presParOf" srcId="{7CCCF137-C8EA-4E45-BC16-5F1F5C302FE8}" destId="{D090D010-993B-4BF7-96B7-31ABC5346A86}" srcOrd="4" destOrd="0" presId="urn:microsoft.com/office/officeart/2011/layout/HexagonRadial"/>
    <dgm:cxn modelId="{66A8DE24-2757-4747-BDF3-E696AF8FACA7}" type="presParOf" srcId="{7CCCF137-C8EA-4E45-BC16-5F1F5C302FE8}" destId="{B63AAA91-ED5C-4D43-9069-62E4125BFDE8}" srcOrd="5" destOrd="0" presId="urn:microsoft.com/office/officeart/2011/layout/HexagonRadial"/>
    <dgm:cxn modelId="{C335C080-3A7C-4FCD-AFCA-4DAD72129F0D}" type="presParOf" srcId="{B63AAA91-ED5C-4D43-9069-62E4125BFDE8}" destId="{0C0BC195-3BB5-475E-A8EF-C7D0EC3D306F}" srcOrd="0" destOrd="0" presId="urn:microsoft.com/office/officeart/2011/layout/HexagonRadial"/>
    <dgm:cxn modelId="{4F5F56A2-9430-4AB3-82D3-3734AFA669DB}" type="presParOf" srcId="{7CCCF137-C8EA-4E45-BC16-5F1F5C302FE8}" destId="{42794279-363E-498D-9FB3-1F3EF725C130}" srcOrd="6" destOrd="0" presId="urn:microsoft.com/office/officeart/2011/layout/HexagonRadial"/>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6C6B3C-7DC4-4354-8211-E9820587BAD3}" type="doc">
      <dgm:prSet loTypeId="urn:microsoft.com/office/officeart/2011/layout/HexagonRadial" loCatId="cycle" qsTypeId="urn:microsoft.com/office/officeart/2005/8/quickstyle/3d2" qsCatId="3D" csTypeId="urn:microsoft.com/office/officeart/2005/8/colors/accent1_4" csCatId="accent1" phldr="1"/>
      <dgm:spPr/>
      <dgm:t>
        <a:bodyPr/>
        <a:lstStyle/>
        <a:p>
          <a:endParaRPr lang="en-US"/>
        </a:p>
      </dgm:t>
    </dgm:pt>
    <dgm:pt modelId="{59D81062-921D-443C-A18F-FCE8E79FD2BC}">
      <dgm:prSet phldrT="[Text]" phldr="1"/>
      <dgm:spPr/>
      <dgm:t>
        <a:bodyPr/>
        <a:lstStyle/>
        <a:p>
          <a:endParaRPr lang="en-US">
            <a:noFill/>
          </a:endParaRPr>
        </a:p>
      </dgm:t>
    </dgm:pt>
    <dgm:pt modelId="{3F6B6B55-9DA2-44D3-B798-5D7FA26B2575}" type="sibTrans" cxnId="{A74E8EAD-FEF5-4EFF-A845-A40BED7F66F5}">
      <dgm:prSet/>
      <dgm:spPr/>
      <dgm:t>
        <a:bodyPr/>
        <a:lstStyle/>
        <a:p>
          <a:endParaRPr lang="en-US"/>
        </a:p>
      </dgm:t>
    </dgm:pt>
    <dgm:pt modelId="{FDF38207-5251-41C1-900C-E7E6EA8A4D19}" type="parTrans" cxnId="{A74E8EAD-FEF5-4EFF-A845-A40BED7F66F5}">
      <dgm:prSet/>
      <dgm:spPr/>
      <dgm:t>
        <a:bodyPr/>
        <a:lstStyle/>
        <a:p>
          <a:endParaRPr lang="en-US"/>
        </a:p>
      </dgm:t>
    </dgm:pt>
    <dgm:pt modelId="{3C10E600-3A8D-44C2-BFC5-27E9C0AC7903}">
      <dgm:prSet phldrT="[Text]" phldr="1"/>
      <dgm:spPr/>
      <dgm:t>
        <a:bodyPr/>
        <a:lstStyle/>
        <a:p>
          <a:endParaRPr lang="en-US">
            <a:noFill/>
          </a:endParaRPr>
        </a:p>
      </dgm:t>
    </dgm:pt>
    <dgm:pt modelId="{287E59FB-72A8-40FF-93E4-386D7A3A1B5B}" type="sibTrans" cxnId="{E96CDEBA-D6E5-4CC4-9856-E6171FA0BCB3}">
      <dgm:prSet/>
      <dgm:spPr/>
      <dgm:t>
        <a:bodyPr/>
        <a:lstStyle/>
        <a:p>
          <a:endParaRPr lang="en-US"/>
        </a:p>
      </dgm:t>
    </dgm:pt>
    <dgm:pt modelId="{BA40E3AF-9424-4A4F-881F-6B61A8E5234E}" type="parTrans" cxnId="{E96CDEBA-D6E5-4CC4-9856-E6171FA0BCB3}">
      <dgm:prSet/>
      <dgm:spPr/>
      <dgm:t>
        <a:bodyPr/>
        <a:lstStyle/>
        <a:p>
          <a:endParaRPr lang="en-US"/>
        </a:p>
      </dgm:t>
    </dgm:pt>
    <dgm:pt modelId="{7F9DA946-296D-453B-A6D2-38533BFCD828}">
      <dgm:prSet phldrT="[Text]" phldr="1"/>
      <dgm:spPr/>
      <dgm:t>
        <a:bodyPr/>
        <a:lstStyle/>
        <a:p>
          <a:endParaRPr lang="en-US">
            <a:noFill/>
          </a:endParaRPr>
        </a:p>
      </dgm:t>
    </dgm:pt>
    <dgm:pt modelId="{2D5A2018-3EFF-468F-AAA6-A20FCA514F61}" type="sibTrans" cxnId="{F192417D-3C57-4D08-B9EA-BB3522DCFDCF}">
      <dgm:prSet/>
      <dgm:spPr/>
      <dgm:t>
        <a:bodyPr/>
        <a:lstStyle/>
        <a:p>
          <a:endParaRPr lang="en-US"/>
        </a:p>
      </dgm:t>
    </dgm:pt>
    <dgm:pt modelId="{532D4533-9D24-47EC-9E1A-C8ACCB0F2D3C}" type="parTrans" cxnId="{F192417D-3C57-4D08-B9EA-BB3522DCFDCF}">
      <dgm:prSet/>
      <dgm:spPr/>
      <dgm:t>
        <a:bodyPr/>
        <a:lstStyle/>
        <a:p>
          <a:endParaRPr lang="en-US"/>
        </a:p>
      </dgm:t>
    </dgm:pt>
    <dgm:pt modelId="{DB95535A-FD82-48B7-BADE-AAE1C851DA4D}">
      <dgm:prSet phldrT="[Text]" custT="1"/>
      <dgm:spPr/>
      <dgm:t>
        <a:bodyPr/>
        <a:lstStyle/>
        <a:p>
          <a:endParaRPr lang="en-US" sz="3600" b="1">
            <a:effectLst>
              <a:outerShdw blurRad="38100" dist="38100" dir="2700000" algn="tl">
                <a:srgbClr val="000000">
                  <a:alpha val="43137"/>
                </a:srgbClr>
              </a:outerShdw>
            </a:effectLst>
          </a:endParaRPr>
        </a:p>
      </dgm:t>
    </dgm:pt>
    <dgm:pt modelId="{5E58CDD5-FA3F-4DE3-B96C-E1E99B55B665}" type="sibTrans" cxnId="{63A7B994-2CD1-44EA-AA74-0E5423AD26B6}">
      <dgm:prSet/>
      <dgm:spPr/>
      <dgm:t>
        <a:bodyPr/>
        <a:lstStyle/>
        <a:p>
          <a:endParaRPr lang="en-US"/>
        </a:p>
      </dgm:t>
    </dgm:pt>
    <dgm:pt modelId="{79E93E69-1A58-4A50-8758-8F0E7CEC6453}" type="parTrans" cxnId="{63A7B994-2CD1-44EA-AA74-0E5423AD26B6}">
      <dgm:prSet/>
      <dgm:spPr/>
      <dgm:t>
        <a:bodyPr/>
        <a:lstStyle/>
        <a:p>
          <a:endParaRPr lang="en-US"/>
        </a:p>
      </dgm:t>
    </dgm:pt>
    <dgm:pt modelId="{7CCCF137-C8EA-4E45-BC16-5F1F5C302FE8}" type="pres">
      <dgm:prSet presAssocID="{4B6C6B3C-7DC4-4354-8211-E9820587BAD3}" presName="Name0" presStyleCnt="0">
        <dgm:presLayoutVars>
          <dgm:chMax val="1"/>
          <dgm:chPref val="1"/>
          <dgm:dir/>
          <dgm:animOne val="branch"/>
          <dgm:animLvl val="lvl"/>
        </dgm:presLayoutVars>
      </dgm:prSet>
      <dgm:spPr/>
    </dgm:pt>
    <dgm:pt modelId="{24B8C1CA-7C23-4846-A62C-FB410F6A8DCE}" type="pres">
      <dgm:prSet presAssocID="{59D81062-921D-443C-A18F-FCE8E79FD2BC}" presName="Parent" presStyleLbl="node0" presStyleIdx="0" presStyleCnt="1">
        <dgm:presLayoutVars>
          <dgm:chMax val="6"/>
          <dgm:chPref val="6"/>
        </dgm:presLayoutVars>
      </dgm:prSet>
      <dgm:spPr/>
    </dgm:pt>
    <dgm:pt modelId="{C09FA598-2574-4E6E-9371-3E202C6CE084}" type="pres">
      <dgm:prSet presAssocID="{3C10E600-3A8D-44C2-BFC5-27E9C0AC7903}" presName="Accent1" presStyleCnt="0"/>
      <dgm:spPr/>
    </dgm:pt>
    <dgm:pt modelId="{B7748D8F-D509-4A33-9FA4-8A0666F0ABE9}" type="pres">
      <dgm:prSet presAssocID="{3C10E600-3A8D-44C2-BFC5-27E9C0AC7903}" presName="Accent" presStyleLbl="bgShp" presStyleIdx="0" presStyleCnt="3"/>
      <dgm:spPr/>
    </dgm:pt>
    <dgm:pt modelId="{0F6E8BFF-D292-4273-950E-B63393F44D3A}" type="pres">
      <dgm:prSet presAssocID="{3C10E600-3A8D-44C2-BFC5-27E9C0AC7903}" presName="Child1" presStyleLbl="node1" presStyleIdx="0" presStyleCnt="3" custLinFactY="78129" custLinFactNeighborX="-89449" custLinFactNeighborY="100000">
        <dgm:presLayoutVars>
          <dgm:chMax val="0"/>
          <dgm:chPref val="0"/>
          <dgm:bulletEnabled val="1"/>
        </dgm:presLayoutVars>
      </dgm:prSet>
      <dgm:spPr/>
    </dgm:pt>
    <dgm:pt modelId="{368B00A4-2DD5-4108-AA9F-DCDE5C8FA78D}" type="pres">
      <dgm:prSet presAssocID="{7F9DA946-296D-453B-A6D2-38533BFCD828}" presName="Accent2" presStyleCnt="0"/>
      <dgm:spPr/>
    </dgm:pt>
    <dgm:pt modelId="{B12039FE-892B-4E82-B558-9AAA9909B611}" type="pres">
      <dgm:prSet presAssocID="{7F9DA946-296D-453B-A6D2-38533BFCD828}" presName="Accent" presStyleLbl="bgShp" presStyleIdx="1" presStyleCnt="3" custScaleX="33999" custScaleY="41549" custLinFactY="46579" custLinFactNeighborX="-11229" custLinFactNeighborY="100000"/>
      <dgm:spPr>
        <a:noFill/>
      </dgm:spPr>
    </dgm:pt>
    <dgm:pt modelId="{D090D010-993B-4BF7-96B7-31ABC5346A86}" type="pres">
      <dgm:prSet presAssocID="{7F9DA946-296D-453B-A6D2-38533BFCD828}" presName="Child2" presStyleLbl="node1" presStyleIdx="1" presStyleCnt="3" custScaleX="111246" custScaleY="104549" custLinFactY="-18811" custLinFactNeighborX="4350" custLinFactNeighborY="-100000">
        <dgm:presLayoutVars>
          <dgm:chMax val="0"/>
          <dgm:chPref val="0"/>
          <dgm:bulletEnabled val="1"/>
        </dgm:presLayoutVars>
      </dgm:prSet>
      <dgm:spPr/>
    </dgm:pt>
    <dgm:pt modelId="{B63AAA91-ED5C-4D43-9069-62E4125BFDE8}" type="pres">
      <dgm:prSet presAssocID="{DB95535A-FD82-48B7-BADE-AAE1C851DA4D}" presName="Accent3" presStyleCnt="0"/>
      <dgm:spPr/>
    </dgm:pt>
    <dgm:pt modelId="{0C0BC195-3BB5-475E-A8EF-C7D0EC3D306F}" type="pres">
      <dgm:prSet presAssocID="{DB95535A-FD82-48B7-BADE-AAE1C851DA4D}" presName="Accent" presStyleLbl="bgShp" presStyleIdx="2" presStyleCnt="3" custLinFactX="386070" custLinFactNeighborX="400000" custLinFactNeighborY="-41846"/>
      <dgm:spPr>
        <a:noFill/>
      </dgm:spPr>
    </dgm:pt>
    <dgm:pt modelId="{42794279-363E-498D-9FB3-1F3EF725C130}" type="pres">
      <dgm:prSet presAssocID="{DB95535A-FD82-48B7-BADE-AAE1C851DA4D}" presName="Child3" presStyleLbl="node1" presStyleIdx="2" presStyleCnt="3" custLinFactNeighborX="-91751" custLinFactNeighborY="-66135">
        <dgm:presLayoutVars>
          <dgm:chMax val="0"/>
          <dgm:chPref val="0"/>
          <dgm:bulletEnabled val="1"/>
        </dgm:presLayoutVars>
      </dgm:prSet>
      <dgm:spPr/>
    </dgm:pt>
  </dgm:ptLst>
  <dgm:cxnLst>
    <dgm:cxn modelId="{2AEAB31E-543D-4060-BD19-FF4AEF907CC6}" type="presOf" srcId="{DB95535A-FD82-48B7-BADE-AAE1C851DA4D}" destId="{42794279-363E-498D-9FB3-1F3EF725C130}" srcOrd="0" destOrd="0" presId="urn:microsoft.com/office/officeart/2011/layout/HexagonRadial"/>
    <dgm:cxn modelId="{52A04F6F-B6C2-43B3-BFDC-4476A40CB1F4}" type="presOf" srcId="{3C10E600-3A8D-44C2-BFC5-27E9C0AC7903}" destId="{0F6E8BFF-D292-4273-950E-B63393F44D3A}" srcOrd="0" destOrd="0" presId="urn:microsoft.com/office/officeart/2011/layout/HexagonRadial"/>
    <dgm:cxn modelId="{68D8BB58-0421-4174-B907-17D01C59C4D5}" type="presOf" srcId="{7F9DA946-296D-453B-A6D2-38533BFCD828}" destId="{D090D010-993B-4BF7-96B7-31ABC5346A86}" srcOrd="0" destOrd="0" presId="urn:microsoft.com/office/officeart/2011/layout/HexagonRadial"/>
    <dgm:cxn modelId="{F192417D-3C57-4D08-B9EA-BB3522DCFDCF}" srcId="{59D81062-921D-443C-A18F-FCE8E79FD2BC}" destId="{7F9DA946-296D-453B-A6D2-38533BFCD828}" srcOrd="1" destOrd="0" parTransId="{532D4533-9D24-47EC-9E1A-C8ACCB0F2D3C}" sibTransId="{2D5A2018-3EFF-468F-AAA6-A20FCA514F61}"/>
    <dgm:cxn modelId="{63A7B994-2CD1-44EA-AA74-0E5423AD26B6}" srcId="{59D81062-921D-443C-A18F-FCE8E79FD2BC}" destId="{DB95535A-FD82-48B7-BADE-AAE1C851DA4D}" srcOrd="2" destOrd="0" parTransId="{79E93E69-1A58-4A50-8758-8F0E7CEC6453}" sibTransId="{5E58CDD5-FA3F-4DE3-B96C-E1E99B55B665}"/>
    <dgm:cxn modelId="{A74E8EAD-FEF5-4EFF-A845-A40BED7F66F5}" srcId="{4B6C6B3C-7DC4-4354-8211-E9820587BAD3}" destId="{59D81062-921D-443C-A18F-FCE8E79FD2BC}" srcOrd="0" destOrd="0" parTransId="{FDF38207-5251-41C1-900C-E7E6EA8A4D19}" sibTransId="{3F6B6B55-9DA2-44D3-B798-5D7FA26B2575}"/>
    <dgm:cxn modelId="{E96CDEBA-D6E5-4CC4-9856-E6171FA0BCB3}" srcId="{59D81062-921D-443C-A18F-FCE8E79FD2BC}" destId="{3C10E600-3A8D-44C2-BFC5-27E9C0AC7903}" srcOrd="0" destOrd="0" parTransId="{BA40E3AF-9424-4A4F-881F-6B61A8E5234E}" sibTransId="{287E59FB-72A8-40FF-93E4-386D7A3A1B5B}"/>
    <dgm:cxn modelId="{14F9A6C7-72D9-45CA-A210-BF446D521C4A}" type="presOf" srcId="{4B6C6B3C-7DC4-4354-8211-E9820587BAD3}" destId="{7CCCF137-C8EA-4E45-BC16-5F1F5C302FE8}" srcOrd="0" destOrd="0" presId="urn:microsoft.com/office/officeart/2011/layout/HexagonRadial"/>
    <dgm:cxn modelId="{51D9A2E4-262C-4409-81D2-965FBC3FDE1C}" type="presOf" srcId="{59D81062-921D-443C-A18F-FCE8E79FD2BC}" destId="{24B8C1CA-7C23-4846-A62C-FB410F6A8DCE}" srcOrd="0" destOrd="0" presId="urn:microsoft.com/office/officeart/2011/layout/HexagonRadial"/>
    <dgm:cxn modelId="{453D023C-635E-49A8-9850-C633E6F146DA}" type="presParOf" srcId="{7CCCF137-C8EA-4E45-BC16-5F1F5C302FE8}" destId="{24B8C1CA-7C23-4846-A62C-FB410F6A8DCE}" srcOrd="0" destOrd="0" presId="urn:microsoft.com/office/officeart/2011/layout/HexagonRadial"/>
    <dgm:cxn modelId="{A17683C9-29CA-4539-88F3-44AFA69D9532}" type="presParOf" srcId="{7CCCF137-C8EA-4E45-BC16-5F1F5C302FE8}" destId="{C09FA598-2574-4E6E-9371-3E202C6CE084}" srcOrd="1" destOrd="0" presId="urn:microsoft.com/office/officeart/2011/layout/HexagonRadial"/>
    <dgm:cxn modelId="{F81F0F14-6BD8-4914-9B60-28B82DC125F2}" type="presParOf" srcId="{C09FA598-2574-4E6E-9371-3E202C6CE084}" destId="{B7748D8F-D509-4A33-9FA4-8A0666F0ABE9}" srcOrd="0" destOrd="0" presId="urn:microsoft.com/office/officeart/2011/layout/HexagonRadial"/>
    <dgm:cxn modelId="{0FE3765C-727B-4484-81CD-9E3A4ED2FC73}" type="presParOf" srcId="{7CCCF137-C8EA-4E45-BC16-5F1F5C302FE8}" destId="{0F6E8BFF-D292-4273-950E-B63393F44D3A}" srcOrd="2" destOrd="0" presId="urn:microsoft.com/office/officeart/2011/layout/HexagonRadial"/>
    <dgm:cxn modelId="{2DFD12FA-2DE7-47EB-87BB-BD9A341318D5}" type="presParOf" srcId="{7CCCF137-C8EA-4E45-BC16-5F1F5C302FE8}" destId="{368B00A4-2DD5-4108-AA9F-DCDE5C8FA78D}" srcOrd="3" destOrd="0" presId="urn:microsoft.com/office/officeart/2011/layout/HexagonRadial"/>
    <dgm:cxn modelId="{D847407D-D1B2-4667-B7BC-6A819213A5A5}" type="presParOf" srcId="{368B00A4-2DD5-4108-AA9F-DCDE5C8FA78D}" destId="{B12039FE-892B-4E82-B558-9AAA9909B611}" srcOrd="0" destOrd="0" presId="urn:microsoft.com/office/officeart/2011/layout/HexagonRadial"/>
    <dgm:cxn modelId="{3D576330-65AA-418F-AF31-57C0ED53650D}" type="presParOf" srcId="{7CCCF137-C8EA-4E45-BC16-5F1F5C302FE8}" destId="{D090D010-993B-4BF7-96B7-31ABC5346A86}" srcOrd="4" destOrd="0" presId="urn:microsoft.com/office/officeart/2011/layout/HexagonRadial"/>
    <dgm:cxn modelId="{66A8DE24-2757-4747-BDF3-E696AF8FACA7}" type="presParOf" srcId="{7CCCF137-C8EA-4E45-BC16-5F1F5C302FE8}" destId="{B63AAA91-ED5C-4D43-9069-62E4125BFDE8}" srcOrd="5" destOrd="0" presId="urn:microsoft.com/office/officeart/2011/layout/HexagonRadial"/>
    <dgm:cxn modelId="{C335C080-3A7C-4FCD-AFCA-4DAD72129F0D}" type="presParOf" srcId="{B63AAA91-ED5C-4D43-9069-62E4125BFDE8}" destId="{0C0BC195-3BB5-475E-A8EF-C7D0EC3D306F}" srcOrd="0" destOrd="0" presId="urn:microsoft.com/office/officeart/2011/layout/HexagonRadial"/>
    <dgm:cxn modelId="{4F5F56A2-9430-4AB3-82D3-3734AFA669DB}" type="presParOf" srcId="{7CCCF137-C8EA-4E45-BC16-5F1F5C302FE8}" destId="{42794279-363E-498D-9FB3-1F3EF725C130}" srcOrd="6" destOrd="0" presId="urn:microsoft.com/office/officeart/2011/layout/HexagonRadial"/>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31C038-275A-49FC-903F-7CBD4AD6151E}" type="doc">
      <dgm:prSet loTypeId="urn:microsoft.com/office/officeart/2008/layout/AlternatingHexagons" loCatId="list" qsTypeId="urn:microsoft.com/office/officeart/2005/8/quickstyle/3d2" qsCatId="3D" csTypeId="urn:microsoft.com/office/officeart/2005/8/colors/accent1_4" csCatId="accent1" phldr="1"/>
      <dgm:spPr/>
      <dgm:t>
        <a:bodyPr/>
        <a:lstStyle/>
        <a:p>
          <a:endParaRPr lang="en-US"/>
        </a:p>
      </dgm:t>
    </dgm:pt>
    <dgm:pt modelId="{99AF0968-F186-4670-B282-9B3F0C66BC41}">
      <dgm:prSet phldrT="[Text]" phldr="1"/>
      <dgm:spPr/>
      <dgm:t>
        <a:bodyPr/>
        <a:lstStyle/>
        <a:p>
          <a:endParaRPr lang="en-US">
            <a:noFill/>
          </a:endParaRPr>
        </a:p>
      </dgm:t>
    </dgm:pt>
    <dgm:pt modelId="{3C6C59CE-E0AC-4F64-9907-42CE06F75974}" type="parTrans" cxnId="{5F1917E2-9389-4A02-B157-980B8AE59E25}">
      <dgm:prSet/>
      <dgm:spPr/>
      <dgm:t>
        <a:bodyPr/>
        <a:lstStyle/>
        <a:p>
          <a:endParaRPr lang="en-US"/>
        </a:p>
      </dgm:t>
    </dgm:pt>
    <dgm:pt modelId="{720F3BD0-4D32-4893-8E5E-01EE4996057E}" type="sibTrans" cxnId="{5F1917E2-9389-4A02-B157-980B8AE59E25}">
      <dgm:prSet/>
      <dgm:spPr/>
      <dgm:t>
        <a:bodyPr/>
        <a:lstStyle/>
        <a:p>
          <a:endParaRPr lang="en-US"/>
        </a:p>
      </dgm:t>
    </dgm:pt>
    <dgm:pt modelId="{0512774B-4690-4137-AB13-9FEFEEC1E7EF}">
      <dgm:prSet phldrT="[Text]" phldr="1"/>
      <dgm:spPr/>
      <dgm:t>
        <a:bodyPr/>
        <a:lstStyle/>
        <a:p>
          <a:endParaRPr lang="en-US">
            <a:noFill/>
          </a:endParaRPr>
        </a:p>
      </dgm:t>
    </dgm:pt>
    <dgm:pt modelId="{E8182E50-1068-445D-8493-90AF88E94029}" type="parTrans" cxnId="{D07423B4-0CE5-4DC4-85B2-24A9E8378915}">
      <dgm:prSet/>
      <dgm:spPr/>
      <dgm:t>
        <a:bodyPr/>
        <a:lstStyle/>
        <a:p>
          <a:endParaRPr lang="en-US"/>
        </a:p>
      </dgm:t>
    </dgm:pt>
    <dgm:pt modelId="{ED269EC0-0D21-4F9C-AC1D-4864A11FFB75}" type="sibTrans" cxnId="{D07423B4-0CE5-4DC4-85B2-24A9E8378915}">
      <dgm:prSet/>
      <dgm:spPr/>
      <dgm:t>
        <a:bodyPr/>
        <a:lstStyle/>
        <a:p>
          <a:endParaRPr lang="en-US"/>
        </a:p>
      </dgm:t>
    </dgm:pt>
    <dgm:pt modelId="{B7A708BE-121D-4D95-8D80-165A117F0A5D}">
      <dgm:prSet phldrT="[Text]" phldr="1"/>
      <dgm:spPr/>
      <dgm:t>
        <a:bodyPr/>
        <a:lstStyle/>
        <a:p>
          <a:endParaRPr lang="en-US">
            <a:noFill/>
          </a:endParaRPr>
        </a:p>
      </dgm:t>
    </dgm:pt>
    <dgm:pt modelId="{6189C608-38A1-4D86-B170-4982C2830829}" type="sibTrans" cxnId="{871864DC-1BCE-4E86-9574-5960A9D3A25F}">
      <dgm:prSet/>
      <dgm:spPr/>
      <dgm:t>
        <a:bodyPr/>
        <a:lstStyle/>
        <a:p>
          <a:endParaRPr lang="en-US"/>
        </a:p>
      </dgm:t>
    </dgm:pt>
    <dgm:pt modelId="{781903FE-CDC2-4000-93A0-A0D6195DE534}" type="parTrans" cxnId="{871864DC-1BCE-4E86-9574-5960A9D3A25F}">
      <dgm:prSet/>
      <dgm:spPr/>
      <dgm:t>
        <a:bodyPr/>
        <a:lstStyle/>
        <a:p>
          <a:endParaRPr lang="en-US"/>
        </a:p>
      </dgm:t>
    </dgm:pt>
    <dgm:pt modelId="{71F4D090-BC2A-478E-AEA4-2AF7C31A454B}" type="pres">
      <dgm:prSet presAssocID="{D831C038-275A-49FC-903F-7CBD4AD6151E}" presName="Name0" presStyleCnt="0">
        <dgm:presLayoutVars>
          <dgm:chMax/>
          <dgm:chPref/>
          <dgm:dir/>
          <dgm:animLvl val="lvl"/>
        </dgm:presLayoutVars>
      </dgm:prSet>
      <dgm:spPr/>
    </dgm:pt>
    <dgm:pt modelId="{E55A8029-B890-4F63-B9F7-6DD36B5A91CF}" type="pres">
      <dgm:prSet presAssocID="{B7A708BE-121D-4D95-8D80-165A117F0A5D}" presName="composite" presStyleCnt="0"/>
      <dgm:spPr/>
    </dgm:pt>
    <dgm:pt modelId="{7AC4FF4D-29FC-425A-88F5-D8D8D8721676}" type="pres">
      <dgm:prSet presAssocID="{B7A708BE-121D-4D95-8D80-165A117F0A5D}" presName="Parent1" presStyleLbl="node1" presStyleIdx="0" presStyleCnt="6" custLinFactX="98240" custLinFactNeighborX="100000" custLinFactNeighborY="81838">
        <dgm:presLayoutVars>
          <dgm:chMax val="1"/>
          <dgm:chPref val="1"/>
          <dgm:bulletEnabled val="1"/>
        </dgm:presLayoutVars>
      </dgm:prSet>
      <dgm:spPr/>
    </dgm:pt>
    <dgm:pt modelId="{3371851C-0B6D-47C9-B978-7E0BF528CE2C}" type="pres">
      <dgm:prSet presAssocID="{B7A708BE-121D-4D95-8D80-165A117F0A5D}" presName="Childtext1" presStyleLbl="revTx" presStyleIdx="0" presStyleCnt="3">
        <dgm:presLayoutVars>
          <dgm:chMax val="0"/>
          <dgm:chPref val="0"/>
          <dgm:bulletEnabled val="1"/>
        </dgm:presLayoutVars>
      </dgm:prSet>
      <dgm:spPr/>
    </dgm:pt>
    <dgm:pt modelId="{862AFA78-0F57-42D8-AA9B-4A3DC71CCF62}" type="pres">
      <dgm:prSet presAssocID="{B7A708BE-121D-4D95-8D80-165A117F0A5D}" presName="BalanceSpacing" presStyleCnt="0"/>
      <dgm:spPr/>
    </dgm:pt>
    <dgm:pt modelId="{59A622A4-8F87-460F-9E80-1D781AE77D56}" type="pres">
      <dgm:prSet presAssocID="{B7A708BE-121D-4D95-8D80-165A117F0A5D}" presName="BalanceSpacing1" presStyleCnt="0"/>
      <dgm:spPr/>
    </dgm:pt>
    <dgm:pt modelId="{72017ED2-89CD-49D1-BB80-FDE435B88817}" type="pres">
      <dgm:prSet presAssocID="{6189C608-38A1-4D86-B170-4982C2830829}" presName="Accent1Text" presStyleLbl="node1" presStyleIdx="1" presStyleCnt="6" custScaleX="120123" custScaleY="110655" custLinFactNeighborX="-58477" custLinFactNeighborY="75666"/>
      <dgm:spPr/>
    </dgm:pt>
    <dgm:pt modelId="{1BA3D506-8264-4249-BD68-B7A644A0F317}" type="pres">
      <dgm:prSet presAssocID="{6189C608-38A1-4D86-B170-4982C2830829}" presName="spaceBetweenRectangles" presStyleCnt="0"/>
      <dgm:spPr/>
    </dgm:pt>
    <dgm:pt modelId="{6DC17C76-1191-4D43-9880-D0A3D9CB3CE5}" type="pres">
      <dgm:prSet presAssocID="{99AF0968-F186-4670-B282-9B3F0C66BC41}" presName="composite" presStyleCnt="0"/>
      <dgm:spPr/>
    </dgm:pt>
    <dgm:pt modelId="{362480D3-E4E6-432F-AE79-F408BC9AC588}" type="pres">
      <dgm:prSet presAssocID="{99AF0968-F186-4670-B282-9B3F0C66BC41}" presName="Parent1" presStyleLbl="node1" presStyleIdx="2" presStyleCnt="6" custScaleX="164505" custScaleY="148710" custLinFactNeighborX="39596" custLinFactNeighborY="-52438">
        <dgm:presLayoutVars>
          <dgm:chMax val="1"/>
          <dgm:chPref val="1"/>
          <dgm:bulletEnabled val="1"/>
        </dgm:presLayoutVars>
      </dgm:prSet>
      <dgm:spPr/>
    </dgm:pt>
    <dgm:pt modelId="{CD5AD925-DEBF-43B4-AA55-201542423554}" type="pres">
      <dgm:prSet presAssocID="{99AF0968-F186-4670-B282-9B3F0C66BC41}" presName="Childtext1" presStyleLbl="revTx" presStyleIdx="1" presStyleCnt="3">
        <dgm:presLayoutVars>
          <dgm:chMax val="0"/>
          <dgm:chPref val="0"/>
          <dgm:bulletEnabled val="1"/>
        </dgm:presLayoutVars>
      </dgm:prSet>
      <dgm:spPr/>
    </dgm:pt>
    <dgm:pt modelId="{31E05BC3-AF69-4587-85A2-85AE629014F1}" type="pres">
      <dgm:prSet presAssocID="{99AF0968-F186-4670-B282-9B3F0C66BC41}" presName="BalanceSpacing" presStyleCnt="0"/>
      <dgm:spPr/>
    </dgm:pt>
    <dgm:pt modelId="{B85AE198-0537-478F-9A61-848781CF574C}" type="pres">
      <dgm:prSet presAssocID="{99AF0968-F186-4670-B282-9B3F0C66BC41}" presName="BalanceSpacing1" presStyleCnt="0"/>
      <dgm:spPr/>
    </dgm:pt>
    <dgm:pt modelId="{FECCA8D5-BFE1-4A82-A492-3D5600F528EF}" type="pres">
      <dgm:prSet presAssocID="{720F3BD0-4D32-4893-8E5E-01EE4996057E}" presName="Accent1Text" presStyleLbl="node1" presStyleIdx="3" presStyleCnt="6" custScaleX="140267" custScaleY="131263" custLinFactNeighborX="11954" custLinFactNeighborY="59813"/>
      <dgm:spPr/>
    </dgm:pt>
    <dgm:pt modelId="{3E10EC63-99EA-427C-95D0-9973D6BCD508}" type="pres">
      <dgm:prSet presAssocID="{720F3BD0-4D32-4893-8E5E-01EE4996057E}" presName="spaceBetweenRectangles" presStyleCnt="0"/>
      <dgm:spPr/>
    </dgm:pt>
    <dgm:pt modelId="{FFCBC1D8-E110-40E8-AFE7-3A9A708C7C86}" type="pres">
      <dgm:prSet presAssocID="{0512774B-4690-4137-AB13-9FEFEEC1E7EF}" presName="composite" presStyleCnt="0"/>
      <dgm:spPr/>
    </dgm:pt>
    <dgm:pt modelId="{96C9CFEF-068D-401D-8A5F-412ACD668D3F}" type="pres">
      <dgm:prSet presAssocID="{0512774B-4690-4137-AB13-9FEFEEC1E7EF}" presName="Parent1" presStyleLbl="node1" presStyleIdx="4" presStyleCnt="6" custScaleY="95350" custLinFactX="-100000" custLinFactNeighborX="-120555" custLinFactNeighborY="-62924">
        <dgm:presLayoutVars>
          <dgm:chMax val="1"/>
          <dgm:chPref val="1"/>
          <dgm:bulletEnabled val="1"/>
        </dgm:presLayoutVars>
      </dgm:prSet>
      <dgm:spPr/>
    </dgm:pt>
    <dgm:pt modelId="{BBE34FD6-9725-4B86-9F43-8DE7E12A16EB}" type="pres">
      <dgm:prSet presAssocID="{0512774B-4690-4137-AB13-9FEFEEC1E7EF}" presName="Childtext1" presStyleLbl="revTx" presStyleIdx="2" presStyleCnt="3">
        <dgm:presLayoutVars>
          <dgm:chMax val="0"/>
          <dgm:chPref val="0"/>
          <dgm:bulletEnabled val="1"/>
        </dgm:presLayoutVars>
      </dgm:prSet>
      <dgm:spPr/>
    </dgm:pt>
    <dgm:pt modelId="{D872056C-47AB-4F59-B350-7D3C42A60615}" type="pres">
      <dgm:prSet presAssocID="{0512774B-4690-4137-AB13-9FEFEEC1E7EF}" presName="BalanceSpacing" presStyleCnt="0"/>
      <dgm:spPr/>
    </dgm:pt>
    <dgm:pt modelId="{EB2A39BB-B5FB-43AE-8587-891C9806AE54}" type="pres">
      <dgm:prSet presAssocID="{0512774B-4690-4137-AB13-9FEFEEC1E7EF}" presName="BalanceSpacing1" presStyleCnt="0"/>
      <dgm:spPr/>
    </dgm:pt>
    <dgm:pt modelId="{41D49EFA-E59A-4E19-A342-E446A1773199}" type="pres">
      <dgm:prSet presAssocID="{ED269EC0-0D21-4F9C-AC1D-4864A11FFB75}" presName="Accent1Text" presStyleLbl="node1" presStyleIdx="5" presStyleCnt="6" custLinFactNeighborX="-7777" custLinFactNeighborY="-60285"/>
      <dgm:spPr/>
    </dgm:pt>
  </dgm:ptLst>
  <dgm:cxnLst>
    <dgm:cxn modelId="{60DF497D-3ED4-4DC1-84FB-025FDD8CC74A}" type="presOf" srcId="{6189C608-38A1-4D86-B170-4982C2830829}" destId="{72017ED2-89CD-49D1-BB80-FDE435B88817}" srcOrd="0" destOrd="0" presId="urn:microsoft.com/office/officeart/2008/layout/AlternatingHexagons"/>
    <dgm:cxn modelId="{B72DD58A-125A-48BB-A030-176E7F4EFFC7}" type="presOf" srcId="{720F3BD0-4D32-4893-8E5E-01EE4996057E}" destId="{FECCA8D5-BFE1-4A82-A492-3D5600F528EF}" srcOrd="0" destOrd="0" presId="urn:microsoft.com/office/officeart/2008/layout/AlternatingHexagons"/>
    <dgm:cxn modelId="{4DB2E38F-45EA-4B3D-A430-859F2F81247D}" type="presOf" srcId="{B7A708BE-121D-4D95-8D80-165A117F0A5D}" destId="{7AC4FF4D-29FC-425A-88F5-D8D8D8721676}" srcOrd="0" destOrd="0" presId="urn:microsoft.com/office/officeart/2008/layout/AlternatingHexagons"/>
    <dgm:cxn modelId="{28FCF599-FA8C-47C0-97A3-47A68600267E}" type="presOf" srcId="{99AF0968-F186-4670-B282-9B3F0C66BC41}" destId="{362480D3-E4E6-432F-AE79-F408BC9AC588}" srcOrd="0" destOrd="0" presId="urn:microsoft.com/office/officeart/2008/layout/AlternatingHexagons"/>
    <dgm:cxn modelId="{D07423B4-0CE5-4DC4-85B2-24A9E8378915}" srcId="{D831C038-275A-49FC-903F-7CBD4AD6151E}" destId="{0512774B-4690-4137-AB13-9FEFEEC1E7EF}" srcOrd="2" destOrd="0" parTransId="{E8182E50-1068-445D-8493-90AF88E94029}" sibTransId="{ED269EC0-0D21-4F9C-AC1D-4864A11FFB75}"/>
    <dgm:cxn modelId="{B47B19B7-218E-4A98-8B47-D9D0B734A605}" type="presOf" srcId="{D831C038-275A-49FC-903F-7CBD4AD6151E}" destId="{71F4D090-BC2A-478E-AEA4-2AF7C31A454B}" srcOrd="0" destOrd="0" presId="urn:microsoft.com/office/officeart/2008/layout/AlternatingHexagons"/>
    <dgm:cxn modelId="{5485C2CF-45FF-47DC-B501-44B85C049E9E}" type="presOf" srcId="{ED269EC0-0D21-4F9C-AC1D-4864A11FFB75}" destId="{41D49EFA-E59A-4E19-A342-E446A1773199}" srcOrd="0" destOrd="0" presId="urn:microsoft.com/office/officeart/2008/layout/AlternatingHexagons"/>
    <dgm:cxn modelId="{871864DC-1BCE-4E86-9574-5960A9D3A25F}" srcId="{D831C038-275A-49FC-903F-7CBD4AD6151E}" destId="{B7A708BE-121D-4D95-8D80-165A117F0A5D}" srcOrd="0" destOrd="0" parTransId="{781903FE-CDC2-4000-93A0-A0D6195DE534}" sibTransId="{6189C608-38A1-4D86-B170-4982C2830829}"/>
    <dgm:cxn modelId="{5F1917E2-9389-4A02-B157-980B8AE59E25}" srcId="{D831C038-275A-49FC-903F-7CBD4AD6151E}" destId="{99AF0968-F186-4670-B282-9B3F0C66BC41}" srcOrd="1" destOrd="0" parTransId="{3C6C59CE-E0AC-4F64-9907-42CE06F75974}" sibTransId="{720F3BD0-4D32-4893-8E5E-01EE4996057E}"/>
    <dgm:cxn modelId="{04264BEC-4804-4EE5-A832-6C60D88F7349}" type="presOf" srcId="{0512774B-4690-4137-AB13-9FEFEEC1E7EF}" destId="{96C9CFEF-068D-401D-8A5F-412ACD668D3F}" srcOrd="0" destOrd="0" presId="urn:microsoft.com/office/officeart/2008/layout/AlternatingHexagons"/>
    <dgm:cxn modelId="{BE02C75B-7301-43DF-8952-2F12D345E152}" type="presParOf" srcId="{71F4D090-BC2A-478E-AEA4-2AF7C31A454B}" destId="{E55A8029-B890-4F63-B9F7-6DD36B5A91CF}" srcOrd="0" destOrd="0" presId="urn:microsoft.com/office/officeart/2008/layout/AlternatingHexagons"/>
    <dgm:cxn modelId="{3B3EB2EE-F45F-453C-AE29-DBB01952C605}" type="presParOf" srcId="{E55A8029-B890-4F63-B9F7-6DD36B5A91CF}" destId="{7AC4FF4D-29FC-425A-88F5-D8D8D8721676}" srcOrd="0" destOrd="0" presId="urn:microsoft.com/office/officeart/2008/layout/AlternatingHexagons"/>
    <dgm:cxn modelId="{05899FDC-75D3-4079-9300-5D040CC67323}" type="presParOf" srcId="{E55A8029-B890-4F63-B9F7-6DD36B5A91CF}" destId="{3371851C-0B6D-47C9-B978-7E0BF528CE2C}" srcOrd="1" destOrd="0" presId="urn:microsoft.com/office/officeart/2008/layout/AlternatingHexagons"/>
    <dgm:cxn modelId="{E5C96831-07DC-4D95-A0B2-5DCF5950FCF7}" type="presParOf" srcId="{E55A8029-B890-4F63-B9F7-6DD36B5A91CF}" destId="{862AFA78-0F57-42D8-AA9B-4A3DC71CCF62}" srcOrd="2" destOrd="0" presId="urn:microsoft.com/office/officeart/2008/layout/AlternatingHexagons"/>
    <dgm:cxn modelId="{8D4CB96E-4F47-4B52-9FF1-75A02F7E2E5D}" type="presParOf" srcId="{E55A8029-B890-4F63-B9F7-6DD36B5A91CF}" destId="{59A622A4-8F87-460F-9E80-1D781AE77D56}" srcOrd="3" destOrd="0" presId="urn:microsoft.com/office/officeart/2008/layout/AlternatingHexagons"/>
    <dgm:cxn modelId="{5583E2CF-C745-4D25-ADD0-CAF5A1B367CD}" type="presParOf" srcId="{E55A8029-B890-4F63-B9F7-6DD36B5A91CF}" destId="{72017ED2-89CD-49D1-BB80-FDE435B88817}" srcOrd="4" destOrd="0" presId="urn:microsoft.com/office/officeart/2008/layout/AlternatingHexagons"/>
    <dgm:cxn modelId="{3BC964B2-4974-407B-B623-230253BE2391}" type="presParOf" srcId="{71F4D090-BC2A-478E-AEA4-2AF7C31A454B}" destId="{1BA3D506-8264-4249-BD68-B7A644A0F317}" srcOrd="1" destOrd="0" presId="urn:microsoft.com/office/officeart/2008/layout/AlternatingHexagons"/>
    <dgm:cxn modelId="{42F324FB-982F-4F95-ADAE-D4221BD7C692}" type="presParOf" srcId="{71F4D090-BC2A-478E-AEA4-2AF7C31A454B}" destId="{6DC17C76-1191-4D43-9880-D0A3D9CB3CE5}" srcOrd="2" destOrd="0" presId="urn:microsoft.com/office/officeart/2008/layout/AlternatingHexagons"/>
    <dgm:cxn modelId="{BC31EE08-CF1E-49E4-9F5F-1D3C26D40A81}" type="presParOf" srcId="{6DC17C76-1191-4D43-9880-D0A3D9CB3CE5}" destId="{362480D3-E4E6-432F-AE79-F408BC9AC588}" srcOrd="0" destOrd="0" presId="urn:microsoft.com/office/officeart/2008/layout/AlternatingHexagons"/>
    <dgm:cxn modelId="{8F8B56FF-F52A-4452-9ED6-C68C82D7E300}" type="presParOf" srcId="{6DC17C76-1191-4D43-9880-D0A3D9CB3CE5}" destId="{CD5AD925-DEBF-43B4-AA55-201542423554}" srcOrd="1" destOrd="0" presId="urn:microsoft.com/office/officeart/2008/layout/AlternatingHexagons"/>
    <dgm:cxn modelId="{07138777-4550-41ED-BF49-6F8A2A63C563}" type="presParOf" srcId="{6DC17C76-1191-4D43-9880-D0A3D9CB3CE5}" destId="{31E05BC3-AF69-4587-85A2-85AE629014F1}" srcOrd="2" destOrd="0" presId="urn:microsoft.com/office/officeart/2008/layout/AlternatingHexagons"/>
    <dgm:cxn modelId="{99363B4C-4425-4C56-8C55-8F155FD0D363}" type="presParOf" srcId="{6DC17C76-1191-4D43-9880-D0A3D9CB3CE5}" destId="{B85AE198-0537-478F-9A61-848781CF574C}" srcOrd="3" destOrd="0" presId="urn:microsoft.com/office/officeart/2008/layout/AlternatingHexagons"/>
    <dgm:cxn modelId="{3B46BE42-5A9B-48D7-BD2B-E681261916AF}" type="presParOf" srcId="{6DC17C76-1191-4D43-9880-D0A3D9CB3CE5}" destId="{FECCA8D5-BFE1-4A82-A492-3D5600F528EF}" srcOrd="4" destOrd="0" presId="urn:microsoft.com/office/officeart/2008/layout/AlternatingHexagons"/>
    <dgm:cxn modelId="{D871B5DD-2186-45EA-8219-F4FA0A5351CB}" type="presParOf" srcId="{71F4D090-BC2A-478E-AEA4-2AF7C31A454B}" destId="{3E10EC63-99EA-427C-95D0-9973D6BCD508}" srcOrd="3" destOrd="0" presId="urn:microsoft.com/office/officeart/2008/layout/AlternatingHexagons"/>
    <dgm:cxn modelId="{70DBF453-C2DD-4053-983A-1AE4B99D8D1C}" type="presParOf" srcId="{71F4D090-BC2A-478E-AEA4-2AF7C31A454B}" destId="{FFCBC1D8-E110-40E8-AFE7-3A9A708C7C86}" srcOrd="4" destOrd="0" presId="urn:microsoft.com/office/officeart/2008/layout/AlternatingHexagons"/>
    <dgm:cxn modelId="{84D293D3-92E4-4DD6-A832-C91F90EE8FEE}" type="presParOf" srcId="{FFCBC1D8-E110-40E8-AFE7-3A9A708C7C86}" destId="{96C9CFEF-068D-401D-8A5F-412ACD668D3F}" srcOrd="0" destOrd="0" presId="urn:microsoft.com/office/officeart/2008/layout/AlternatingHexagons"/>
    <dgm:cxn modelId="{21811095-B513-4DF4-9C15-B18274CBF66C}" type="presParOf" srcId="{FFCBC1D8-E110-40E8-AFE7-3A9A708C7C86}" destId="{BBE34FD6-9725-4B86-9F43-8DE7E12A16EB}" srcOrd="1" destOrd="0" presId="urn:microsoft.com/office/officeart/2008/layout/AlternatingHexagons"/>
    <dgm:cxn modelId="{FBD83C12-B644-4A8D-B258-02C3AD85C6E6}" type="presParOf" srcId="{FFCBC1D8-E110-40E8-AFE7-3A9A708C7C86}" destId="{D872056C-47AB-4F59-B350-7D3C42A60615}" srcOrd="2" destOrd="0" presId="urn:microsoft.com/office/officeart/2008/layout/AlternatingHexagons"/>
    <dgm:cxn modelId="{06D2EA7F-88EA-4B27-946B-C120B049D0D3}" type="presParOf" srcId="{FFCBC1D8-E110-40E8-AFE7-3A9A708C7C86}" destId="{EB2A39BB-B5FB-43AE-8587-891C9806AE54}" srcOrd="3" destOrd="0" presId="urn:microsoft.com/office/officeart/2008/layout/AlternatingHexagons"/>
    <dgm:cxn modelId="{27DF8E5B-4E93-41BD-B032-7CCDACEEF5DF}" type="presParOf" srcId="{FFCBC1D8-E110-40E8-AFE7-3A9A708C7C86}" destId="{41D49EFA-E59A-4E19-A342-E446A1773199}" srcOrd="4" destOrd="0" presId="urn:microsoft.com/office/officeart/2008/layout/AlternatingHexagon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6C6B3C-7DC4-4354-8211-E9820587BAD3}" type="doc">
      <dgm:prSet loTypeId="urn:microsoft.com/office/officeart/2011/layout/HexagonRadial" loCatId="cycle" qsTypeId="urn:microsoft.com/office/officeart/2005/8/quickstyle/3d2" qsCatId="3D" csTypeId="urn:microsoft.com/office/officeart/2005/8/colors/accent1_4" csCatId="accent1" phldr="1"/>
      <dgm:spPr/>
      <dgm:t>
        <a:bodyPr/>
        <a:lstStyle/>
        <a:p>
          <a:endParaRPr lang="en-US"/>
        </a:p>
      </dgm:t>
    </dgm:pt>
    <dgm:pt modelId="{59D81062-921D-443C-A18F-FCE8E79FD2BC}">
      <dgm:prSet phldrT="[Text]" phldr="1"/>
      <dgm:spPr/>
      <dgm:t>
        <a:bodyPr/>
        <a:lstStyle/>
        <a:p>
          <a:endParaRPr lang="en-US">
            <a:noFill/>
          </a:endParaRPr>
        </a:p>
      </dgm:t>
    </dgm:pt>
    <dgm:pt modelId="{FDF38207-5251-41C1-900C-E7E6EA8A4D19}" type="parTrans" cxnId="{A74E8EAD-FEF5-4EFF-A845-A40BED7F66F5}">
      <dgm:prSet/>
      <dgm:spPr/>
      <dgm:t>
        <a:bodyPr/>
        <a:lstStyle/>
        <a:p>
          <a:endParaRPr lang="en-US"/>
        </a:p>
      </dgm:t>
    </dgm:pt>
    <dgm:pt modelId="{3F6B6B55-9DA2-44D3-B798-5D7FA26B2575}" type="sibTrans" cxnId="{A74E8EAD-FEF5-4EFF-A845-A40BED7F66F5}">
      <dgm:prSet/>
      <dgm:spPr/>
      <dgm:t>
        <a:bodyPr/>
        <a:lstStyle/>
        <a:p>
          <a:endParaRPr lang="en-US"/>
        </a:p>
      </dgm:t>
    </dgm:pt>
    <dgm:pt modelId="{3C10E600-3A8D-44C2-BFC5-27E9C0AC7903}">
      <dgm:prSet phldrT="[Text]" phldr="1"/>
      <dgm:spPr/>
      <dgm:t>
        <a:bodyPr/>
        <a:lstStyle/>
        <a:p>
          <a:endParaRPr lang="en-US">
            <a:noFill/>
          </a:endParaRPr>
        </a:p>
      </dgm:t>
    </dgm:pt>
    <dgm:pt modelId="{BA40E3AF-9424-4A4F-881F-6B61A8E5234E}" type="parTrans" cxnId="{E96CDEBA-D6E5-4CC4-9856-E6171FA0BCB3}">
      <dgm:prSet/>
      <dgm:spPr/>
      <dgm:t>
        <a:bodyPr/>
        <a:lstStyle/>
        <a:p>
          <a:endParaRPr lang="en-US"/>
        </a:p>
      </dgm:t>
    </dgm:pt>
    <dgm:pt modelId="{287E59FB-72A8-40FF-93E4-386D7A3A1B5B}" type="sibTrans" cxnId="{E96CDEBA-D6E5-4CC4-9856-E6171FA0BCB3}">
      <dgm:prSet/>
      <dgm:spPr/>
      <dgm:t>
        <a:bodyPr/>
        <a:lstStyle/>
        <a:p>
          <a:endParaRPr lang="en-US"/>
        </a:p>
      </dgm:t>
    </dgm:pt>
    <dgm:pt modelId="{7F9DA946-296D-453B-A6D2-38533BFCD828}">
      <dgm:prSet phldrT="[Text]" phldr="1"/>
      <dgm:spPr/>
      <dgm:t>
        <a:bodyPr/>
        <a:lstStyle/>
        <a:p>
          <a:endParaRPr lang="en-US">
            <a:noFill/>
          </a:endParaRPr>
        </a:p>
      </dgm:t>
    </dgm:pt>
    <dgm:pt modelId="{532D4533-9D24-47EC-9E1A-C8ACCB0F2D3C}" type="parTrans" cxnId="{F192417D-3C57-4D08-B9EA-BB3522DCFDCF}">
      <dgm:prSet/>
      <dgm:spPr/>
      <dgm:t>
        <a:bodyPr/>
        <a:lstStyle/>
        <a:p>
          <a:endParaRPr lang="en-US"/>
        </a:p>
      </dgm:t>
    </dgm:pt>
    <dgm:pt modelId="{2D5A2018-3EFF-468F-AAA6-A20FCA514F61}" type="sibTrans" cxnId="{F192417D-3C57-4D08-B9EA-BB3522DCFDCF}">
      <dgm:prSet/>
      <dgm:spPr/>
      <dgm:t>
        <a:bodyPr/>
        <a:lstStyle/>
        <a:p>
          <a:endParaRPr lang="en-US"/>
        </a:p>
      </dgm:t>
    </dgm:pt>
    <dgm:pt modelId="{DB95535A-FD82-48B7-BADE-AAE1C851DA4D}">
      <dgm:prSet phldrT="[Text]" custT="1"/>
      <dgm:spPr/>
      <dgm:t>
        <a:bodyPr/>
        <a:lstStyle/>
        <a:p>
          <a:endParaRPr lang="en-US" sz="3600" b="1">
            <a:effectLst>
              <a:outerShdw blurRad="38100" dist="38100" dir="2700000" algn="tl">
                <a:srgbClr val="000000">
                  <a:alpha val="43137"/>
                </a:srgbClr>
              </a:outerShdw>
            </a:effectLst>
          </a:endParaRPr>
        </a:p>
      </dgm:t>
    </dgm:pt>
    <dgm:pt modelId="{79E93E69-1A58-4A50-8758-8F0E7CEC6453}" type="parTrans" cxnId="{63A7B994-2CD1-44EA-AA74-0E5423AD26B6}">
      <dgm:prSet/>
      <dgm:spPr/>
      <dgm:t>
        <a:bodyPr/>
        <a:lstStyle/>
        <a:p>
          <a:endParaRPr lang="en-US"/>
        </a:p>
      </dgm:t>
    </dgm:pt>
    <dgm:pt modelId="{5E58CDD5-FA3F-4DE3-B96C-E1E99B55B665}" type="sibTrans" cxnId="{63A7B994-2CD1-44EA-AA74-0E5423AD26B6}">
      <dgm:prSet/>
      <dgm:spPr/>
      <dgm:t>
        <a:bodyPr/>
        <a:lstStyle/>
        <a:p>
          <a:endParaRPr lang="en-US"/>
        </a:p>
      </dgm:t>
    </dgm:pt>
    <dgm:pt modelId="{7CCCF137-C8EA-4E45-BC16-5F1F5C302FE8}" type="pres">
      <dgm:prSet presAssocID="{4B6C6B3C-7DC4-4354-8211-E9820587BAD3}" presName="Name0" presStyleCnt="0">
        <dgm:presLayoutVars>
          <dgm:chMax val="1"/>
          <dgm:chPref val="1"/>
          <dgm:dir/>
          <dgm:animOne val="branch"/>
          <dgm:animLvl val="lvl"/>
        </dgm:presLayoutVars>
      </dgm:prSet>
      <dgm:spPr/>
    </dgm:pt>
    <dgm:pt modelId="{24B8C1CA-7C23-4846-A62C-FB410F6A8DCE}" type="pres">
      <dgm:prSet presAssocID="{59D81062-921D-443C-A18F-FCE8E79FD2BC}" presName="Parent" presStyleLbl="node0" presStyleIdx="0" presStyleCnt="1">
        <dgm:presLayoutVars>
          <dgm:chMax val="6"/>
          <dgm:chPref val="6"/>
        </dgm:presLayoutVars>
      </dgm:prSet>
      <dgm:spPr/>
    </dgm:pt>
    <dgm:pt modelId="{C09FA598-2574-4E6E-9371-3E202C6CE084}" type="pres">
      <dgm:prSet presAssocID="{3C10E600-3A8D-44C2-BFC5-27E9C0AC7903}" presName="Accent1" presStyleCnt="0"/>
      <dgm:spPr/>
    </dgm:pt>
    <dgm:pt modelId="{B7748D8F-D509-4A33-9FA4-8A0666F0ABE9}" type="pres">
      <dgm:prSet presAssocID="{3C10E600-3A8D-44C2-BFC5-27E9C0AC7903}" presName="Accent" presStyleLbl="bgShp" presStyleIdx="0" presStyleCnt="3"/>
      <dgm:spPr/>
    </dgm:pt>
    <dgm:pt modelId="{0F6E8BFF-D292-4273-950E-B63393F44D3A}" type="pres">
      <dgm:prSet presAssocID="{3C10E600-3A8D-44C2-BFC5-27E9C0AC7903}" presName="Child1" presStyleLbl="node1" presStyleIdx="0" presStyleCnt="3" custLinFactY="76806" custLinFactNeighborX="-99218" custLinFactNeighborY="100000">
        <dgm:presLayoutVars>
          <dgm:chMax val="0"/>
          <dgm:chPref val="0"/>
          <dgm:bulletEnabled val="1"/>
        </dgm:presLayoutVars>
      </dgm:prSet>
      <dgm:spPr/>
    </dgm:pt>
    <dgm:pt modelId="{368B00A4-2DD5-4108-AA9F-DCDE5C8FA78D}" type="pres">
      <dgm:prSet presAssocID="{7F9DA946-296D-453B-A6D2-38533BFCD828}" presName="Accent2" presStyleCnt="0"/>
      <dgm:spPr/>
    </dgm:pt>
    <dgm:pt modelId="{B12039FE-892B-4E82-B558-9AAA9909B611}" type="pres">
      <dgm:prSet presAssocID="{7F9DA946-296D-453B-A6D2-38533BFCD828}" presName="Accent" presStyleLbl="bgShp" presStyleIdx="1" presStyleCnt="3" custScaleX="33999" custScaleY="41549" custLinFactY="46579" custLinFactNeighborX="-11229" custLinFactNeighborY="100000"/>
      <dgm:spPr>
        <a:noFill/>
      </dgm:spPr>
    </dgm:pt>
    <dgm:pt modelId="{D090D010-993B-4BF7-96B7-31ABC5346A86}" type="pres">
      <dgm:prSet presAssocID="{7F9DA946-296D-453B-A6D2-38533BFCD828}" presName="Child2" presStyleLbl="node1" presStyleIdx="1" presStyleCnt="3" custLinFactY="-10880" custLinFactNeighborX="65" custLinFactNeighborY="-100000">
        <dgm:presLayoutVars>
          <dgm:chMax val="0"/>
          <dgm:chPref val="0"/>
          <dgm:bulletEnabled val="1"/>
        </dgm:presLayoutVars>
      </dgm:prSet>
      <dgm:spPr/>
    </dgm:pt>
    <dgm:pt modelId="{B63AAA91-ED5C-4D43-9069-62E4125BFDE8}" type="pres">
      <dgm:prSet presAssocID="{DB95535A-FD82-48B7-BADE-AAE1C851DA4D}" presName="Accent3" presStyleCnt="0"/>
      <dgm:spPr/>
    </dgm:pt>
    <dgm:pt modelId="{0C0BC195-3BB5-475E-A8EF-C7D0EC3D306F}" type="pres">
      <dgm:prSet presAssocID="{DB95535A-FD82-48B7-BADE-AAE1C851DA4D}" presName="Accent" presStyleLbl="bgShp" presStyleIdx="2" presStyleCnt="3" custLinFactX="386070" custLinFactNeighborX="400000" custLinFactNeighborY="-41846"/>
      <dgm:spPr>
        <a:noFill/>
      </dgm:spPr>
    </dgm:pt>
    <dgm:pt modelId="{42794279-363E-498D-9FB3-1F3EF725C130}" type="pres">
      <dgm:prSet presAssocID="{DB95535A-FD82-48B7-BADE-AAE1C851DA4D}" presName="Child3" presStyleLbl="node1" presStyleIdx="2" presStyleCnt="3" custLinFactNeighborX="-89030" custLinFactNeighborY="-58373">
        <dgm:presLayoutVars>
          <dgm:chMax val="0"/>
          <dgm:chPref val="0"/>
          <dgm:bulletEnabled val="1"/>
        </dgm:presLayoutVars>
      </dgm:prSet>
      <dgm:spPr/>
    </dgm:pt>
  </dgm:ptLst>
  <dgm:cxnLst>
    <dgm:cxn modelId="{2AEAB31E-543D-4060-BD19-FF4AEF907CC6}" type="presOf" srcId="{DB95535A-FD82-48B7-BADE-AAE1C851DA4D}" destId="{42794279-363E-498D-9FB3-1F3EF725C130}" srcOrd="0" destOrd="0" presId="urn:microsoft.com/office/officeart/2011/layout/HexagonRadial"/>
    <dgm:cxn modelId="{52A04F6F-B6C2-43B3-BFDC-4476A40CB1F4}" type="presOf" srcId="{3C10E600-3A8D-44C2-BFC5-27E9C0AC7903}" destId="{0F6E8BFF-D292-4273-950E-B63393F44D3A}" srcOrd="0" destOrd="0" presId="urn:microsoft.com/office/officeart/2011/layout/HexagonRadial"/>
    <dgm:cxn modelId="{68D8BB58-0421-4174-B907-17D01C59C4D5}" type="presOf" srcId="{7F9DA946-296D-453B-A6D2-38533BFCD828}" destId="{D090D010-993B-4BF7-96B7-31ABC5346A86}" srcOrd="0" destOrd="0" presId="urn:microsoft.com/office/officeart/2011/layout/HexagonRadial"/>
    <dgm:cxn modelId="{F192417D-3C57-4D08-B9EA-BB3522DCFDCF}" srcId="{59D81062-921D-443C-A18F-FCE8E79FD2BC}" destId="{7F9DA946-296D-453B-A6D2-38533BFCD828}" srcOrd="1" destOrd="0" parTransId="{532D4533-9D24-47EC-9E1A-C8ACCB0F2D3C}" sibTransId="{2D5A2018-3EFF-468F-AAA6-A20FCA514F61}"/>
    <dgm:cxn modelId="{63A7B994-2CD1-44EA-AA74-0E5423AD26B6}" srcId="{59D81062-921D-443C-A18F-FCE8E79FD2BC}" destId="{DB95535A-FD82-48B7-BADE-AAE1C851DA4D}" srcOrd="2" destOrd="0" parTransId="{79E93E69-1A58-4A50-8758-8F0E7CEC6453}" sibTransId="{5E58CDD5-FA3F-4DE3-B96C-E1E99B55B665}"/>
    <dgm:cxn modelId="{A74E8EAD-FEF5-4EFF-A845-A40BED7F66F5}" srcId="{4B6C6B3C-7DC4-4354-8211-E9820587BAD3}" destId="{59D81062-921D-443C-A18F-FCE8E79FD2BC}" srcOrd="0" destOrd="0" parTransId="{FDF38207-5251-41C1-900C-E7E6EA8A4D19}" sibTransId="{3F6B6B55-9DA2-44D3-B798-5D7FA26B2575}"/>
    <dgm:cxn modelId="{E96CDEBA-D6E5-4CC4-9856-E6171FA0BCB3}" srcId="{59D81062-921D-443C-A18F-FCE8E79FD2BC}" destId="{3C10E600-3A8D-44C2-BFC5-27E9C0AC7903}" srcOrd="0" destOrd="0" parTransId="{BA40E3AF-9424-4A4F-881F-6B61A8E5234E}" sibTransId="{287E59FB-72A8-40FF-93E4-386D7A3A1B5B}"/>
    <dgm:cxn modelId="{14F9A6C7-72D9-45CA-A210-BF446D521C4A}" type="presOf" srcId="{4B6C6B3C-7DC4-4354-8211-E9820587BAD3}" destId="{7CCCF137-C8EA-4E45-BC16-5F1F5C302FE8}" srcOrd="0" destOrd="0" presId="urn:microsoft.com/office/officeart/2011/layout/HexagonRadial"/>
    <dgm:cxn modelId="{51D9A2E4-262C-4409-81D2-965FBC3FDE1C}" type="presOf" srcId="{59D81062-921D-443C-A18F-FCE8E79FD2BC}" destId="{24B8C1CA-7C23-4846-A62C-FB410F6A8DCE}" srcOrd="0" destOrd="0" presId="urn:microsoft.com/office/officeart/2011/layout/HexagonRadial"/>
    <dgm:cxn modelId="{453D023C-635E-49A8-9850-C633E6F146DA}" type="presParOf" srcId="{7CCCF137-C8EA-4E45-BC16-5F1F5C302FE8}" destId="{24B8C1CA-7C23-4846-A62C-FB410F6A8DCE}" srcOrd="0" destOrd="0" presId="urn:microsoft.com/office/officeart/2011/layout/HexagonRadial"/>
    <dgm:cxn modelId="{A17683C9-29CA-4539-88F3-44AFA69D9532}" type="presParOf" srcId="{7CCCF137-C8EA-4E45-BC16-5F1F5C302FE8}" destId="{C09FA598-2574-4E6E-9371-3E202C6CE084}" srcOrd="1" destOrd="0" presId="urn:microsoft.com/office/officeart/2011/layout/HexagonRadial"/>
    <dgm:cxn modelId="{F81F0F14-6BD8-4914-9B60-28B82DC125F2}" type="presParOf" srcId="{C09FA598-2574-4E6E-9371-3E202C6CE084}" destId="{B7748D8F-D509-4A33-9FA4-8A0666F0ABE9}" srcOrd="0" destOrd="0" presId="urn:microsoft.com/office/officeart/2011/layout/HexagonRadial"/>
    <dgm:cxn modelId="{0FE3765C-727B-4484-81CD-9E3A4ED2FC73}" type="presParOf" srcId="{7CCCF137-C8EA-4E45-BC16-5F1F5C302FE8}" destId="{0F6E8BFF-D292-4273-950E-B63393F44D3A}" srcOrd="2" destOrd="0" presId="urn:microsoft.com/office/officeart/2011/layout/HexagonRadial"/>
    <dgm:cxn modelId="{2DFD12FA-2DE7-47EB-87BB-BD9A341318D5}" type="presParOf" srcId="{7CCCF137-C8EA-4E45-BC16-5F1F5C302FE8}" destId="{368B00A4-2DD5-4108-AA9F-DCDE5C8FA78D}" srcOrd="3" destOrd="0" presId="urn:microsoft.com/office/officeart/2011/layout/HexagonRadial"/>
    <dgm:cxn modelId="{D847407D-D1B2-4667-B7BC-6A819213A5A5}" type="presParOf" srcId="{368B00A4-2DD5-4108-AA9F-DCDE5C8FA78D}" destId="{B12039FE-892B-4E82-B558-9AAA9909B611}" srcOrd="0" destOrd="0" presId="urn:microsoft.com/office/officeart/2011/layout/HexagonRadial"/>
    <dgm:cxn modelId="{3D576330-65AA-418F-AF31-57C0ED53650D}" type="presParOf" srcId="{7CCCF137-C8EA-4E45-BC16-5F1F5C302FE8}" destId="{D090D010-993B-4BF7-96B7-31ABC5346A86}" srcOrd="4" destOrd="0" presId="urn:microsoft.com/office/officeart/2011/layout/HexagonRadial"/>
    <dgm:cxn modelId="{66A8DE24-2757-4747-BDF3-E696AF8FACA7}" type="presParOf" srcId="{7CCCF137-C8EA-4E45-BC16-5F1F5C302FE8}" destId="{B63AAA91-ED5C-4D43-9069-62E4125BFDE8}" srcOrd="5" destOrd="0" presId="urn:microsoft.com/office/officeart/2011/layout/HexagonRadial"/>
    <dgm:cxn modelId="{C335C080-3A7C-4FCD-AFCA-4DAD72129F0D}" type="presParOf" srcId="{B63AAA91-ED5C-4D43-9069-62E4125BFDE8}" destId="{0C0BC195-3BB5-475E-A8EF-C7D0EC3D306F}" srcOrd="0" destOrd="0" presId="urn:microsoft.com/office/officeart/2011/layout/HexagonRadial"/>
    <dgm:cxn modelId="{4F5F56A2-9430-4AB3-82D3-3734AFA669DB}" type="presParOf" srcId="{7CCCF137-C8EA-4E45-BC16-5F1F5C302FE8}" destId="{42794279-363E-498D-9FB3-1F3EF725C130}" srcOrd="6" destOrd="0" presId="urn:microsoft.com/office/officeart/2011/layout/HexagonRadial"/>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1C038-275A-49FC-903F-7CBD4AD6151E}" type="doc">
      <dgm:prSet loTypeId="urn:microsoft.com/office/officeart/2008/layout/AlternatingHexagons" loCatId="list" qsTypeId="urn:microsoft.com/office/officeart/2005/8/quickstyle/3d2" qsCatId="3D" csTypeId="urn:microsoft.com/office/officeart/2005/8/colors/accent1_4" csCatId="accent1" phldr="1"/>
      <dgm:spPr/>
      <dgm:t>
        <a:bodyPr/>
        <a:lstStyle/>
        <a:p>
          <a:endParaRPr lang="en-US"/>
        </a:p>
      </dgm:t>
    </dgm:pt>
    <dgm:pt modelId="{99AF0968-F186-4670-B282-9B3F0C66BC41}">
      <dgm:prSet phldrT="[Text]" phldr="1"/>
      <dgm:spPr/>
      <dgm:t>
        <a:bodyPr/>
        <a:lstStyle/>
        <a:p>
          <a:endParaRPr lang="en-US">
            <a:noFill/>
          </a:endParaRPr>
        </a:p>
      </dgm:t>
    </dgm:pt>
    <dgm:pt modelId="{3C6C59CE-E0AC-4F64-9907-42CE06F75974}" type="parTrans" cxnId="{5F1917E2-9389-4A02-B157-980B8AE59E25}">
      <dgm:prSet/>
      <dgm:spPr/>
      <dgm:t>
        <a:bodyPr/>
        <a:lstStyle/>
        <a:p>
          <a:endParaRPr lang="en-US"/>
        </a:p>
      </dgm:t>
    </dgm:pt>
    <dgm:pt modelId="{720F3BD0-4D32-4893-8E5E-01EE4996057E}" type="sibTrans" cxnId="{5F1917E2-9389-4A02-B157-980B8AE59E25}">
      <dgm:prSet/>
      <dgm:spPr/>
      <dgm:t>
        <a:bodyPr/>
        <a:lstStyle/>
        <a:p>
          <a:endParaRPr lang="en-US"/>
        </a:p>
      </dgm:t>
    </dgm:pt>
    <dgm:pt modelId="{0512774B-4690-4137-AB13-9FEFEEC1E7EF}">
      <dgm:prSet phldrT="[Text]" phldr="1"/>
      <dgm:spPr/>
      <dgm:t>
        <a:bodyPr/>
        <a:lstStyle/>
        <a:p>
          <a:endParaRPr lang="en-US">
            <a:noFill/>
          </a:endParaRPr>
        </a:p>
      </dgm:t>
    </dgm:pt>
    <dgm:pt modelId="{E8182E50-1068-445D-8493-90AF88E94029}" type="parTrans" cxnId="{D07423B4-0CE5-4DC4-85B2-24A9E8378915}">
      <dgm:prSet/>
      <dgm:spPr/>
      <dgm:t>
        <a:bodyPr/>
        <a:lstStyle/>
        <a:p>
          <a:endParaRPr lang="en-US"/>
        </a:p>
      </dgm:t>
    </dgm:pt>
    <dgm:pt modelId="{ED269EC0-0D21-4F9C-AC1D-4864A11FFB75}" type="sibTrans" cxnId="{D07423B4-0CE5-4DC4-85B2-24A9E8378915}">
      <dgm:prSet/>
      <dgm:spPr/>
      <dgm:t>
        <a:bodyPr/>
        <a:lstStyle/>
        <a:p>
          <a:endParaRPr lang="en-US"/>
        </a:p>
      </dgm:t>
    </dgm:pt>
    <dgm:pt modelId="{B7A708BE-121D-4D95-8D80-165A117F0A5D}">
      <dgm:prSet phldrT="[Text]" phldr="1"/>
      <dgm:spPr/>
      <dgm:t>
        <a:bodyPr/>
        <a:lstStyle/>
        <a:p>
          <a:endParaRPr lang="en-US">
            <a:noFill/>
          </a:endParaRPr>
        </a:p>
      </dgm:t>
    </dgm:pt>
    <dgm:pt modelId="{6189C608-38A1-4D86-B170-4982C2830829}" type="sibTrans" cxnId="{871864DC-1BCE-4E86-9574-5960A9D3A25F}">
      <dgm:prSet/>
      <dgm:spPr/>
      <dgm:t>
        <a:bodyPr/>
        <a:lstStyle/>
        <a:p>
          <a:endParaRPr lang="en-US"/>
        </a:p>
      </dgm:t>
    </dgm:pt>
    <dgm:pt modelId="{781903FE-CDC2-4000-93A0-A0D6195DE534}" type="parTrans" cxnId="{871864DC-1BCE-4E86-9574-5960A9D3A25F}">
      <dgm:prSet/>
      <dgm:spPr/>
      <dgm:t>
        <a:bodyPr/>
        <a:lstStyle/>
        <a:p>
          <a:endParaRPr lang="en-US"/>
        </a:p>
      </dgm:t>
    </dgm:pt>
    <dgm:pt modelId="{71F4D090-BC2A-478E-AEA4-2AF7C31A454B}" type="pres">
      <dgm:prSet presAssocID="{D831C038-275A-49FC-903F-7CBD4AD6151E}" presName="Name0" presStyleCnt="0">
        <dgm:presLayoutVars>
          <dgm:chMax/>
          <dgm:chPref/>
          <dgm:dir/>
          <dgm:animLvl val="lvl"/>
        </dgm:presLayoutVars>
      </dgm:prSet>
      <dgm:spPr/>
    </dgm:pt>
    <dgm:pt modelId="{E55A8029-B890-4F63-B9F7-6DD36B5A91CF}" type="pres">
      <dgm:prSet presAssocID="{B7A708BE-121D-4D95-8D80-165A117F0A5D}" presName="composite" presStyleCnt="0"/>
      <dgm:spPr/>
    </dgm:pt>
    <dgm:pt modelId="{7AC4FF4D-29FC-425A-88F5-D8D8D8721676}" type="pres">
      <dgm:prSet presAssocID="{B7A708BE-121D-4D95-8D80-165A117F0A5D}" presName="Parent1" presStyleLbl="node1" presStyleIdx="0" presStyleCnt="6" custLinFactX="98240" custLinFactNeighborX="100000" custLinFactNeighborY="81838">
        <dgm:presLayoutVars>
          <dgm:chMax val="1"/>
          <dgm:chPref val="1"/>
          <dgm:bulletEnabled val="1"/>
        </dgm:presLayoutVars>
      </dgm:prSet>
      <dgm:spPr/>
    </dgm:pt>
    <dgm:pt modelId="{3371851C-0B6D-47C9-B978-7E0BF528CE2C}" type="pres">
      <dgm:prSet presAssocID="{B7A708BE-121D-4D95-8D80-165A117F0A5D}" presName="Childtext1" presStyleLbl="revTx" presStyleIdx="0" presStyleCnt="3">
        <dgm:presLayoutVars>
          <dgm:chMax val="0"/>
          <dgm:chPref val="0"/>
          <dgm:bulletEnabled val="1"/>
        </dgm:presLayoutVars>
      </dgm:prSet>
      <dgm:spPr/>
    </dgm:pt>
    <dgm:pt modelId="{862AFA78-0F57-42D8-AA9B-4A3DC71CCF62}" type="pres">
      <dgm:prSet presAssocID="{B7A708BE-121D-4D95-8D80-165A117F0A5D}" presName="BalanceSpacing" presStyleCnt="0"/>
      <dgm:spPr/>
    </dgm:pt>
    <dgm:pt modelId="{59A622A4-8F87-460F-9E80-1D781AE77D56}" type="pres">
      <dgm:prSet presAssocID="{B7A708BE-121D-4D95-8D80-165A117F0A5D}" presName="BalanceSpacing1" presStyleCnt="0"/>
      <dgm:spPr/>
    </dgm:pt>
    <dgm:pt modelId="{72017ED2-89CD-49D1-BB80-FDE435B88817}" type="pres">
      <dgm:prSet presAssocID="{6189C608-38A1-4D86-B170-4982C2830829}" presName="Accent1Text" presStyleLbl="node1" presStyleIdx="1" presStyleCnt="6" custScaleX="120123" custScaleY="110655" custLinFactNeighborX="-58477" custLinFactNeighborY="75666"/>
      <dgm:spPr/>
    </dgm:pt>
    <dgm:pt modelId="{1BA3D506-8264-4249-BD68-B7A644A0F317}" type="pres">
      <dgm:prSet presAssocID="{6189C608-38A1-4D86-B170-4982C2830829}" presName="spaceBetweenRectangles" presStyleCnt="0"/>
      <dgm:spPr/>
    </dgm:pt>
    <dgm:pt modelId="{6DC17C76-1191-4D43-9880-D0A3D9CB3CE5}" type="pres">
      <dgm:prSet presAssocID="{99AF0968-F186-4670-B282-9B3F0C66BC41}" presName="composite" presStyleCnt="0"/>
      <dgm:spPr/>
    </dgm:pt>
    <dgm:pt modelId="{362480D3-E4E6-432F-AE79-F408BC9AC588}" type="pres">
      <dgm:prSet presAssocID="{99AF0968-F186-4670-B282-9B3F0C66BC41}" presName="Parent1" presStyleLbl="node1" presStyleIdx="2" presStyleCnt="6" custScaleX="164505" custScaleY="148710" custLinFactNeighborX="39596" custLinFactNeighborY="-52438">
        <dgm:presLayoutVars>
          <dgm:chMax val="1"/>
          <dgm:chPref val="1"/>
          <dgm:bulletEnabled val="1"/>
        </dgm:presLayoutVars>
      </dgm:prSet>
      <dgm:spPr/>
    </dgm:pt>
    <dgm:pt modelId="{CD5AD925-DEBF-43B4-AA55-201542423554}" type="pres">
      <dgm:prSet presAssocID="{99AF0968-F186-4670-B282-9B3F0C66BC41}" presName="Childtext1" presStyleLbl="revTx" presStyleIdx="1" presStyleCnt="3">
        <dgm:presLayoutVars>
          <dgm:chMax val="0"/>
          <dgm:chPref val="0"/>
          <dgm:bulletEnabled val="1"/>
        </dgm:presLayoutVars>
      </dgm:prSet>
      <dgm:spPr/>
    </dgm:pt>
    <dgm:pt modelId="{31E05BC3-AF69-4587-85A2-85AE629014F1}" type="pres">
      <dgm:prSet presAssocID="{99AF0968-F186-4670-B282-9B3F0C66BC41}" presName="BalanceSpacing" presStyleCnt="0"/>
      <dgm:spPr/>
    </dgm:pt>
    <dgm:pt modelId="{B85AE198-0537-478F-9A61-848781CF574C}" type="pres">
      <dgm:prSet presAssocID="{99AF0968-F186-4670-B282-9B3F0C66BC41}" presName="BalanceSpacing1" presStyleCnt="0"/>
      <dgm:spPr/>
    </dgm:pt>
    <dgm:pt modelId="{FECCA8D5-BFE1-4A82-A492-3D5600F528EF}" type="pres">
      <dgm:prSet presAssocID="{720F3BD0-4D32-4893-8E5E-01EE4996057E}" presName="Accent1Text" presStyleLbl="node1" presStyleIdx="3" presStyleCnt="6" custScaleX="140267" custScaleY="131263" custLinFactNeighborX="11954" custLinFactNeighborY="59813"/>
      <dgm:spPr/>
    </dgm:pt>
    <dgm:pt modelId="{3E10EC63-99EA-427C-95D0-9973D6BCD508}" type="pres">
      <dgm:prSet presAssocID="{720F3BD0-4D32-4893-8E5E-01EE4996057E}" presName="spaceBetweenRectangles" presStyleCnt="0"/>
      <dgm:spPr/>
    </dgm:pt>
    <dgm:pt modelId="{FFCBC1D8-E110-40E8-AFE7-3A9A708C7C86}" type="pres">
      <dgm:prSet presAssocID="{0512774B-4690-4137-AB13-9FEFEEC1E7EF}" presName="composite" presStyleCnt="0"/>
      <dgm:spPr/>
    </dgm:pt>
    <dgm:pt modelId="{96C9CFEF-068D-401D-8A5F-412ACD668D3F}" type="pres">
      <dgm:prSet presAssocID="{0512774B-4690-4137-AB13-9FEFEEC1E7EF}" presName="Parent1" presStyleLbl="node1" presStyleIdx="4" presStyleCnt="6" custScaleY="95350" custLinFactX="-100000" custLinFactNeighborX="-120555" custLinFactNeighborY="-62924">
        <dgm:presLayoutVars>
          <dgm:chMax val="1"/>
          <dgm:chPref val="1"/>
          <dgm:bulletEnabled val="1"/>
        </dgm:presLayoutVars>
      </dgm:prSet>
      <dgm:spPr/>
    </dgm:pt>
    <dgm:pt modelId="{BBE34FD6-9725-4B86-9F43-8DE7E12A16EB}" type="pres">
      <dgm:prSet presAssocID="{0512774B-4690-4137-AB13-9FEFEEC1E7EF}" presName="Childtext1" presStyleLbl="revTx" presStyleIdx="2" presStyleCnt="3">
        <dgm:presLayoutVars>
          <dgm:chMax val="0"/>
          <dgm:chPref val="0"/>
          <dgm:bulletEnabled val="1"/>
        </dgm:presLayoutVars>
      </dgm:prSet>
      <dgm:spPr/>
    </dgm:pt>
    <dgm:pt modelId="{D872056C-47AB-4F59-B350-7D3C42A60615}" type="pres">
      <dgm:prSet presAssocID="{0512774B-4690-4137-AB13-9FEFEEC1E7EF}" presName="BalanceSpacing" presStyleCnt="0"/>
      <dgm:spPr/>
    </dgm:pt>
    <dgm:pt modelId="{EB2A39BB-B5FB-43AE-8587-891C9806AE54}" type="pres">
      <dgm:prSet presAssocID="{0512774B-4690-4137-AB13-9FEFEEC1E7EF}" presName="BalanceSpacing1" presStyleCnt="0"/>
      <dgm:spPr/>
    </dgm:pt>
    <dgm:pt modelId="{41D49EFA-E59A-4E19-A342-E446A1773199}" type="pres">
      <dgm:prSet presAssocID="{ED269EC0-0D21-4F9C-AC1D-4864A11FFB75}" presName="Accent1Text" presStyleLbl="node1" presStyleIdx="5" presStyleCnt="6" custLinFactNeighborX="-7777" custLinFactNeighborY="-60285"/>
      <dgm:spPr/>
    </dgm:pt>
  </dgm:ptLst>
  <dgm:cxnLst>
    <dgm:cxn modelId="{60DF497D-3ED4-4DC1-84FB-025FDD8CC74A}" type="presOf" srcId="{6189C608-38A1-4D86-B170-4982C2830829}" destId="{72017ED2-89CD-49D1-BB80-FDE435B88817}" srcOrd="0" destOrd="0" presId="urn:microsoft.com/office/officeart/2008/layout/AlternatingHexagons"/>
    <dgm:cxn modelId="{B72DD58A-125A-48BB-A030-176E7F4EFFC7}" type="presOf" srcId="{720F3BD0-4D32-4893-8E5E-01EE4996057E}" destId="{FECCA8D5-BFE1-4A82-A492-3D5600F528EF}" srcOrd="0" destOrd="0" presId="urn:microsoft.com/office/officeart/2008/layout/AlternatingHexagons"/>
    <dgm:cxn modelId="{4DB2E38F-45EA-4B3D-A430-859F2F81247D}" type="presOf" srcId="{B7A708BE-121D-4D95-8D80-165A117F0A5D}" destId="{7AC4FF4D-29FC-425A-88F5-D8D8D8721676}" srcOrd="0" destOrd="0" presId="urn:microsoft.com/office/officeart/2008/layout/AlternatingHexagons"/>
    <dgm:cxn modelId="{28FCF599-FA8C-47C0-97A3-47A68600267E}" type="presOf" srcId="{99AF0968-F186-4670-B282-9B3F0C66BC41}" destId="{362480D3-E4E6-432F-AE79-F408BC9AC588}" srcOrd="0" destOrd="0" presId="urn:microsoft.com/office/officeart/2008/layout/AlternatingHexagons"/>
    <dgm:cxn modelId="{D07423B4-0CE5-4DC4-85B2-24A9E8378915}" srcId="{D831C038-275A-49FC-903F-7CBD4AD6151E}" destId="{0512774B-4690-4137-AB13-9FEFEEC1E7EF}" srcOrd="2" destOrd="0" parTransId="{E8182E50-1068-445D-8493-90AF88E94029}" sibTransId="{ED269EC0-0D21-4F9C-AC1D-4864A11FFB75}"/>
    <dgm:cxn modelId="{B47B19B7-218E-4A98-8B47-D9D0B734A605}" type="presOf" srcId="{D831C038-275A-49FC-903F-7CBD4AD6151E}" destId="{71F4D090-BC2A-478E-AEA4-2AF7C31A454B}" srcOrd="0" destOrd="0" presId="urn:microsoft.com/office/officeart/2008/layout/AlternatingHexagons"/>
    <dgm:cxn modelId="{5485C2CF-45FF-47DC-B501-44B85C049E9E}" type="presOf" srcId="{ED269EC0-0D21-4F9C-AC1D-4864A11FFB75}" destId="{41D49EFA-E59A-4E19-A342-E446A1773199}" srcOrd="0" destOrd="0" presId="urn:microsoft.com/office/officeart/2008/layout/AlternatingHexagons"/>
    <dgm:cxn modelId="{871864DC-1BCE-4E86-9574-5960A9D3A25F}" srcId="{D831C038-275A-49FC-903F-7CBD4AD6151E}" destId="{B7A708BE-121D-4D95-8D80-165A117F0A5D}" srcOrd="0" destOrd="0" parTransId="{781903FE-CDC2-4000-93A0-A0D6195DE534}" sibTransId="{6189C608-38A1-4D86-B170-4982C2830829}"/>
    <dgm:cxn modelId="{5F1917E2-9389-4A02-B157-980B8AE59E25}" srcId="{D831C038-275A-49FC-903F-7CBD4AD6151E}" destId="{99AF0968-F186-4670-B282-9B3F0C66BC41}" srcOrd="1" destOrd="0" parTransId="{3C6C59CE-E0AC-4F64-9907-42CE06F75974}" sibTransId="{720F3BD0-4D32-4893-8E5E-01EE4996057E}"/>
    <dgm:cxn modelId="{04264BEC-4804-4EE5-A832-6C60D88F7349}" type="presOf" srcId="{0512774B-4690-4137-AB13-9FEFEEC1E7EF}" destId="{96C9CFEF-068D-401D-8A5F-412ACD668D3F}" srcOrd="0" destOrd="0" presId="urn:microsoft.com/office/officeart/2008/layout/AlternatingHexagons"/>
    <dgm:cxn modelId="{BE02C75B-7301-43DF-8952-2F12D345E152}" type="presParOf" srcId="{71F4D090-BC2A-478E-AEA4-2AF7C31A454B}" destId="{E55A8029-B890-4F63-B9F7-6DD36B5A91CF}" srcOrd="0" destOrd="0" presId="urn:microsoft.com/office/officeart/2008/layout/AlternatingHexagons"/>
    <dgm:cxn modelId="{3B3EB2EE-F45F-453C-AE29-DBB01952C605}" type="presParOf" srcId="{E55A8029-B890-4F63-B9F7-6DD36B5A91CF}" destId="{7AC4FF4D-29FC-425A-88F5-D8D8D8721676}" srcOrd="0" destOrd="0" presId="urn:microsoft.com/office/officeart/2008/layout/AlternatingHexagons"/>
    <dgm:cxn modelId="{05899FDC-75D3-4079-9300-5D040CC67323}" type="presParOf" srcId="{E55A8029-B890-4F63-B9F7-6DD36B5A91CF}" destId="{3371851C-0B6D-47C9-B978-7E0BF528CE2C}" srcOrd="1" destOrd="0" presId="urn:microsoft.com/office/officeart/2008/layout/AlternatingHexagons"/>
    <dgm:cxn modelId="{E5C96831-07DC-4D95-A0B2-5DCF5950FCF7}" type="presParOf" srcId="{E55A8029-B890-4F63-B9F7-6DD36B5A91CF}" destId="{862AFA78-0F57-42D8-AA9B-4A3DC71CCF62}" srcOrd="2" destOrd="0" presId="urn:microsoft.com/office/officeart/2008/layout/AlternatingHexagons"/>
    <dgm:cxn modelId="{8D4CB96E-4F47-4B52-9FF1-75A02F7E2E5D}" type="presParOf" srcId="{E55A8029-B890-4F63-B9F7-6DD36B5A91CF}" destId="{59A622A4-8F87-460F-9E80-1D781AE77D56}" srcOrd="3" destOrd="0" presId="urn:microsoft.com/office/officeart/2008/layout/AlternatingHexagons"/>
    <dgm:cxn modelId="{5583E2CF-C745-4D25-ADD0-CAF5A1B367CD}" type="presParOf" srcId="{E55A8029-B890-4F63-B9F7-6DD36B5A91CF}" destId="{72017ED2-89CD-49D1-BB80-FDE435B88817}" srcOrd="4" destOrd="0" presId="urn:microsoft.com/office/officeart/2008/layout/AlternatingHexagons"/>
    <dgm:cxn modelId="{3BC964B2-4974-407B-B623-230253BE2391}" type="presParOf" srcId="{71F4D090-BC2A-478E-AEA4-2AF7C31A454B}" destId="{1BA3D506-8264-4249-BD68-B7A644A0F317}" srcOrd="1" destOrd="0" presId="urn:microsoft.com/office/officeart/2008/layout/AlternatingHexagons"/>
    <dgm:cxn modelId="{42F324FB-982F-4F95-ADAE-D4221BD7C692}" type="presParOf" srcId="{71F4D090-BC2A-478E-AEA4-2AF7C31A454B}" destId="{6DC17C76-1191-4D43-9880-D0A3D9CB3CE5}" srcOrd="2" destOrd="0" presId="urn:microsoft.com/office/officeart/2008/layout/AlternatingHexagons"/>
    <dgm:cxn modelId="{BC31EE08-CF1E-49E4-9F5F-1D3C26D40A81}" type="presParOf" srcId="{6DC17C76-1191-4D43-9880-D0A3D9CB3CE5}" destId="{362480D3-E4E6-432F-AE79-F408BC9AC588}" srcOrd="0" destOrd="0" presId="urn:microsoft.com/office/officeart/2008/layout/AlternatingHexagons"/>
    <dgm:cxn modelId="{8F8B56FF-F52A-4452-9ED6-C68C82D7E300}" type="presParOf" srcId="{6DC17C76-1191-4D43-9880-D0A3D9CB3CE5}" destId="{CD5AD925-DEBF-43B4-AA55-201542423554}" srcOrd="1" destOrd="0" presId="urn:microsoft.com/office/officeart/2008/layout/AlternatingHexagons"/>
    <dgm:cxn modelId="{07138777-4550-41ED-BF49-6F8A2A63C563}" type="presParOf" srcId="{6DC17C76-1191-4D43-9880-D0A3D9CB3CE5}" destId="{31E05BC3-AF69-4587-85A2-85AE629014F1}" srcOrd="2" destOrd="0" presId="urn:microsoft.com/office/officeart/2008/layout/AlternatingHexagons"/>
    <dgm:cxn modelId="{99363B4C-4425-4C56-8C55-8F155FD0D363}" type="presParOf" srcId="{6DC17C76-1191-4D43-9880-D0A3D9CB3CE5}" destId="{B85AE198-0537-478F-9A61-848781CF574C}" srcOrd="3" destOrd="0" presId="urn:microsoft.com/office/officeart/2008/layout/AlternatingHexagons"/>
    <dgm:cxn modelId="{3B46BE42-5A9B-48D7-BD2B-E681261916AF}" type="presParOf" srcId="{6DC17C76-1191-4D43-9880-D0A3D9CB3CE5}" destId="{FECCA8D5-BFE1-4A82-A492-3D5600F528EF}" srcOrd="4" destOrd="0" presId="urn:microsoft.com/office/officeart/2008/layout/AlternatingHexagons"/>
    <dgm:cxn modelId="{D871B5DD-2186-45EA-8219-F4FA0A5351CB}" type="presParOf" srcId="{71F4D090-BC2A-478E-AEA4-2AF7C31A454B}" destId="{3E10EC63-99EA-427C-95D0-9973D6BCD508}" srcOrd="3" destOrd="0" presId="urn:microsoft.com/office/officeart/2008/layout/AlternatingHexagons"/>
    <dgm:cxn modelId="{70DBF453-C2DD-4053-983A-1AE4B99D8D1C}" type="presParOf" srcId="{71F4D090-BC2A-478E-AEA4-2AF7C31A454B}" destId="{FFCBC1D8-E110-40E8-AFE7-3A9A708C7C86}" srcOrd="4" destOrd="0" presId="urn:microsoft.com/office/officeart/2008/layout/AlternatingHexagons"/>
    <dgm:cxn modelId="{84D293D3-92E4-4DD6-A832-C91F90EE8FEE}" type="presParOf" srcId="{FFCBC1D8-E110-40E8-AFE7-3A9A708C7C86}" destId="{96C9CFEF-068D-401D-8A5F-412ACD668D3F}" srcOrd="0" destOrd="0" presId="urn:microsoft.com/office/officeart/2008/layout/AlternatingHexagons"/>
    <dgm:cxn modelId="{21811095-B513-4DF4-9C15-B18274CBF66C}" type="presParOf" srcId="{FFCBC1D8-E110-40E8-AFE7-3A9A708C7C86}" destId="{BBE34FD6-9725-4B86-9F43-8DE7E12A16EB}" srcOrd="1" destOrd="0" presId="urn:microsoft.com/office/officeart/2008/layout/AlternatingHexagons"/>
    <dgm:cxn modelId="{FBD83C12-B644-4A8D-B258-02C3AD85C6E6}" type="presParOf" srcId="{FFCBC1D8-E110-40E8-AFE7-3A9A708C7C86}" destId="{D872056C-47AB-4F59-B350-7D3C42A60615}" srcOrd="2" destOrd="0" presId="urn:microsoft.com/office/officeart/2008/layout/AlternatingHexagons"/>
    <dgm:cxn modelId="{06D2EA7F-88EA-4B27-946B-C120B049D0D3}" type="presParOf" srcId="{FFCBC1D8-E110-40E8-AFE7-3A9A708C7C86}" destId="{EB2A39BB-B5FB-43AE-8587-891C9806AE54}" srcOrd="3" destOrd="0" presId="urn:microsoft.com/office/officeart/2008/layout/AlternatingHexagons"/>
    <dgm:cxn modelId="{27DF8E5B-4E93-41BD-B032-7CCDACEEF5DF}" type="presParOf" srcId="{FFCBC1D8-E110-40E8-AFE7-3A9A708C7C86}" destId="{41D49EFA-E59A-4E19-A342-E446A1773199}" srcOrd="4" destOrd="0" presId="urn:microsoft.com/office/officeart/2008/layout/AlternatingHexagon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6C6B3C-7DC4-4354-8211-E9820587BAD3}" type="doc">
      <dgm:prSet loTypeId="urn:microsoft.com/office/officeart/2011/layout/HexagonRadial" loCatId="cycle" qsTypeId="urn:microsoft.com/office/officeart/2005/8/quickstyle/3d2" qsCatId="3D" csTypeId="urn:microsoft.com/office/officeart/2005/8/colors/accent1_4" csCatId="accent1" phldr="1"/>
      <dgm:spPr/>
      <dgm:t>
        <a:bodyPr/>
        <a:lstStyle/>
        <a:p>
          <a:endParaRPr lang="en-US"/>
        </a:p>
      </dgm:t>
    </dgm:pt>
    <dgm:pt modelId="{59D81062-921D-443C-A18F-FCE8E79FD2BC}">
      <dgm:prSet phldrT="[Text]" phldr="1"/>
      <dgm:spPr/>
      <dgm:t>
        <a:bodyPr/>
        <a:lstStyle/>
        <a:p>
          <a:endParaRPr lang="en-US">
            <a:noFill/>
          </a:endParaRPr>
        </a:p>
      </dgm:t>
    </dgm:pt>
    <dgm:pt modelId="{FDF38207-5251-41C1-900C-E7E6EA8A4D19}" type="parTrans" cxnId="{A74E8EAD-FEF5-4EFF-A845-A40BED7F66F5}">
      <dgm:prSet/>
      <dgm:spPr/>
      <dgm:t>
        <a:bodyPr/>
        <a:lstStyle/>
        <a:p>
          <a:endParaRPr lang="en-US"/>
        </a:p>
      </dgm:t>
    </dgm:pt>
    <dgm:pt modelId="{3F6B6B55-9DA2-44D3-B798-5D7FA26B2575}" type="sibTrans" cxnId="{A74E8EAD-FEF5-4EFF-A845-A40BED7F66F5}">
      <dgm:prSet/>
      <dgm:spPr/>
      <dgm:t>
        <a:bodyPr/>
        <a:lstStyle/>
        <a:p>
          <a:endParaRPr lang="en-US"/>
        </a:p>
      </dgm:t>
    </dgm:pt>
    <dgm:pt modelId="{3C10E600-3A8D-44C2-BFC5-27E9C0AC7903}">
      <dgm:prSet phldrT="[Text]" phldr="1"/>
      <dgm:spPr/>
      <dgm:t>
        <a:bodyPr/>
        <a:lstStyle/>
        <a:p>
          <a:endParaRPr lang="en-US">
            <a:noFill/>
          </a:endParaRPr>
        </a:p>
      </dgm:t>
    </dgm:pt>
    <dgm:pt modelId="{287E59FB-72A8-40FF-93E4-386D7A3A1B5B}" type="sibTrans" cxnId="{E96CDEBA-D6E5-4CC4-9856-E6171FA0BCB3}">
      <dgm:prSet/>
      <dgm:spPr/>
      <dgm:t>
        <a:bodyPr/>
        <a:lstStyle/>
        <a:p>
          <a:endParaRPr lang="en-US"/>
        </a:p>
      </dgm:t>
    </dgm:pt>
    <dgm:pt modelId="{BA40E3AF-9424-4A4F-881F-6B61A8E5234E}" type="parTrans" cxnId="{E96CDEBA-D6E5-4CC4-9856-E6171FA0BCB3}">
      <dgm:prSet/>
      <dgm:spPr/>
      <dgm:t>
        <a:bodyPr/>
        <a:lstStyle/>
        <a:p>
          <a:endParaRPr lang="en-US"/>
        </a:p>
      </dgm:t>
    </dgm:pt>
    <dgm:pt modelId="{DB95535A-FD82-48B7-BADE-AAE1C851DA4D}">
      <dgm:prSet phldrT="[Text]" custT="1"/>
      <dgm:spPr/>
      <dgm:t>
        <a:bodyPr/>
        <a:lstStyle/>
        <a:p>
          <a:endParaRPr lang="en-US" sz="3600" b="1">
            <a:effectLst>
              <a:outerShdw blurRad="38100" dist="38100" dir="2700000" algn="tl">
                <a:srgbClr val="000000">
                  <a:alpha val="43137"/>
                </a:srgbClr>
              </a:outerShdw>
            </a:effectLst>
          </a:endParaRPr>
        </a:p>
      </dgm:t>
    </dgm:pt>
    <dgm:pt modelId="{5E58CDD5-FA3F-4DE3-B96C-E1E99B55B665}" type="sibTrans" cxnId="{63A7B994-2CD1-44EA-AA74-0E5423AD26B6}">
      <dgm:prSet/>
      <dgm:spPr/>
      <dgm:t>
        <a:bodyPr/>
        <a:lstStyle/>
        <a:p>
          <a:endParaRPr lang="en-US"/>
        </a:p>
      </dgm:t>
    </dgm:pt>
    <dgm:pt modelId="{79E93E69-1A58-4A50-8758-8F0E7CEC6453}" type="parTrans" cxnId="{63A7B994-2CD1-44EA-AA74-0E5423AD26B6}">
      <dgm:prSet/>
      <dgm:spPr/>
      <dgm:t>
        <a:bodyPr/>
        <a:lstStyle/>
        <a:p>
          <a:endParaRPr lang="en-US"/>
        </a:p>
      </dgm:t>
    </dgm:pt>
    <dgm:pt modelId="{7CCCF137-C8EA-4E45-BC16-5F1F5C302FE8}" type="pres">
      <dgm:prSet presAssocID="{4B6C6B3C-7DC4-4354-8211-E9820587BAD3}" presName="Name0" presStyleCnt="0">
        <dgm:presLayoutVars>
          <dgm:chMax val="1"/>
          <dgm:chPref val="1"/>
          <dgm:dir/>
          <dgm:animOne val="branch"/>
          <dgm:animLvl val="lvl"/>
        </dgm:presLayoutVars>
      </dgm:prSet>
      <dgm:spPr/>
    </dgm:pt>
    <dgm:pt modelId="{24B8C1CA-7C23-4846-A62C-FB410F6A8DCE}" type="pres">
      <dgm:prSet presAssocID="{59D81062-921D-443C-A18F-FCE8E79FD2BC}" presName="Parent" presStyleLbl="node0" presStyleIdx="0" presStyleCnt="1" custScaleX="81925" custScaleY="75462" custLinFactNeighborX="4809" custLinFactNeighborY="-32006">
        <dgm:presLayoutVars>
          <dgm:chMax val="6"/>
          <dgm:chPref val="6"/>
        </dgm:presLayoutVars>
      </dgm:prSet>
      <dgm:spPr/>
    </dgm:pt>
    <dgm:pt modelId="{C09FA598-2574-4E6E-9371-3E202C6CE084}" type="pres">
      <dgm:prSet presAssocID="{3C10E600-3A8D-44C2-BFC5-27E9C0AC7903}" presName="Accent1" presStyleCnt="0"/>
      <dgm:spPr/>
    </dgm:pt>
    <dgm:pt modelId="{B7748D8F-D509-4A33-9FA4-8A0666F0ABE9}" type="pres">
      <dgm:prSet presAssocID="{3C10E600-3A8D-44C2-BFC5-27E9C0AC7903}" presName="Accent" presStyleLbl="bgShp" presStyleIdx="0" presStyleCnt="2"/>
      <dgm:spPr/>
    </dgm:pt>
    <dgm:pt modelId="{0F6E8BFF-D292-4273-950E-B63393F44D3A}" type="pres">
      <dgm:prSet presAssocID="{3C10E600-3A8D-44C2-BFC5-27E9C0AC7903}" presName="Child1" presStyleLbl="node1" presStyleIdx="0" presStyleCnt="2" custScaleX="75739" custScaleY="74241" custLinFactX="-57546" custLinFactNeighborX="-100000" custLinFactNeighborY="73380">
        <dgm:presLayoutVars>
          <dgm:chMax val="0"/>
          <dgm:chPref val="0"/>
          <dgm:bulletEnabled val="1"/>
        </dgm:presLayoutVars>
      </dgm:prSet>
      <dgm:spPr/>
    </dgm:pt>
    <dgm:pt modelId="{C99A1795-9882-4F8B-BF68-5DC2A8561E7A}" type="pres">
      <dgm:prSet presAssocID="{DB95535A-FD82-48B7-BADE-AAE1C851DA4D}" presName="Accent2" presStyleCnt="0"/>
      <dgm:spPr/>
    </dgm:pt>
    <dgm:pt modelId="{0C0BC195-3BB5-475E-A8EF-C7D0EC3D306F}" type="pres">
      <dgm:prSet presAssocID="{DB95535A-FD82-48B7-BADE-AAE1C851DA4D}" presName="Accent" presStyleLbl="bgShp" presStyleIdx="1" presStyleCnt="2" custLinFactX="386070" custLinFactNeighborX="400000" custLinFactNeighborY="-41846"/>
      <dgm:spPr>
        <a:noFill/>
      </dgm:spPr>
    </dgm:pt>
    <dgm:pt modelId="{C2EDA0EE-C144-496E-BD12-238712BD43D2}" type="pres">
      <dgm:prSet presAssocID="{DB95535A-FD82-48B7-BADE-AAE1C851DA4D}" presName="Child2" presStyleLbl="node1" presStyleIdx="1" presStyleCnt="2" custScaleX="80112" custScaleY="76220" custLinFactNeighborX="-91234" custLinFactNeighborY="-8441">
        <dgm:presLayoutVars>
          <dgm:chMax val="0"/>
          <dgm:chPref val="0"/>
          <dgm:bulletEnabled val="1"/>
        </dgm:presLayoutVars>
      </dgm:prSet>
      <dgm:spPr/>
    </dgm:pt>
  </dgm:ptLst>
  <dgm:cxnLst>
    <dgm:cxn modelId="{52A04F6F-B6C2-43B3-BFDC-4476A40CB1F4}" type="presOf" srcId="{3C10E600-3A8D-44C2-BFC5-27E9C0AC7903}" destId="{0F6E8BFF-D292-4273-950E-B63393F44D3A}" srcOrd="0" destOrd="0" presId="urn:microsoft.com/office/officeart/2011/layout/HexagonRadial"/>
    <dgm:cxn modelId="{63A7B994-2CD1-44EA-AA74-0E5423AD26B6}" srcId="{59D81062-921D-443C-A18F-FCE8E79FD2BC}" destId="{DB95535A-FD82-48B7-BADE-AAE1C851DA4D}" srcOrd="1" destOrd="0" parTransId="{79E93E69-1A58-4A50-8758-8F0E7CEC6453}" sibTransId="{5E58CDD5-FA3F-4DE3-B96C-E1E99B55B665}"/>
    <dgm:cxn modelId="{27BA8FA3-4CCD-4E76-B5EE-C862BFF77B1E}" type="presOf" srcId="{DB95535A-FD82-48B7-BADE-AAE1C851DA4D}" destId="{C2EDA0EE-C144-496E-BD12-238712BD43D2}" srcOrd="0" destOrd="0" presId="urn:microsoft.com/office/officeart/2011/layout/HexagonRadial"/>
    <dgm:cxn modelId="{A74E8EAD-FEF5-4EFF-A845-A40BED7F66F5}" srcId="{4B6C6B3C-7DC4-4354-8211-E9820587BAD3}" destId="{59D81062-921D-443C-A18F-FCE8E79FD2BC}" srcOrd="0" destOrd="0" parTransId="{FDF38207-5251-41C1-900C-E7E6EA8A4D19}" sibTransId="{3F6B6B55-9DA2-44D3-B798-5D7FA26B2575}"/>
    <dgm:cxn modelId="{E96CDEBA-D6E5-4CC4-9856-E6171FA0BCB3}" srcId="{59D81062-921D-443C-A18F-FCE8E79FD2BC}" destId="{3C10E600-3A8D-44C2-BFC5-27E9C0AC7903}" srcOrd="0" destOrd="0" parTransId="{BA40E3AF-9424-4A4F-881F-6B61A8E5234E}" sibTransId="{287E59FB-72A8-40FF-93E4-386D7A3A1B5B}"/>
    <dgm:cxn modelId="{14F9A6C7-72D9-45CA-A210-BF446D521C4A}" type="presOf" srcId="{4B6C6B3C-7DC4-4354-8211-E9820587BAD3}" destId="{7CCCF137-C8EA-4E45-BC16-5F1F5C302FE8}" srcOrd="0" destOrd="0" presId="urn:microsoft.com/office/officeart/2011/layout/HexagonRadial"/>
    <dgm:cxn modelId="{51D9A2E4-262C-4409-81D2-965FBC3FDE1C}" type="presOf" srcId="{59D81062-921D-443C-A18F-FCE8E79FD2BC}" destId="{24B8C1CA-7C23-4846-A62C-FB410F6A8DCE}" srcOrd="0" destOrd="0" presId="urn:microsoft.com/office/officeart/2011/layout/HexagonRadial"/>
    <dgm:cxn modelId="{453D023C-635E-49A8-9850-C633E6F146DA}" type="presParOf" srcId="{7CCCF137-C8EA-4E45-BC16-5F1F5C302FE8}" destId="{24B8C1CA-7C23-4846-A62C-FB410F6A8DCE}" srcOrd="0" destOrd="0" presId="urn:microsoft.com/office/officeart/2011/layout/HexagonRadial"/>
    <dgm:cxn modelId="{A17683C9-29CA-4539-88F3-44AFA69D9532}" type="presParOf" srcId="{7CCCF137-C8EA-4E45-BC16-5F1F5C302FE8}" destId="{C09FA598-2574-4E6E-9371-3E202C6CE084}" srcOrd="1" destOrd="0" presId="urn:microsoft.com/office/officeart/2011/layout/HexagonRadial"/>
    <dgm:cxn modelId="{F81F0F14-6BD8-4914-9B60-28B82DC125F2}" type="presParOf" srcId="{C09FA598-2574-4E6E-9371-3E202C6CE084}" destId="{B7748D8F-D509-4A33-9FA4-8A0666F0ABE9}" srcOrd="0" destOrd="0" presId="urn:microsoft.com/office/officeart/2011/layout/HexagonRadial"/>
    <dgm:cxn modelId="{0FE3765C-727B-4484-81CD-9E3A4ED2FC73}" type="presParOf" srcId="{7CCCF137-C8EA-4E45-BC16-5F1F5C302FE8}" destId="{0F6E8BFF-D292-4273-950E-B63393F44D3A}" srcOrd="2" destOrd="0" presId="urn:microsoft.com/office/officeart/2011/layout/HexagonRadial"/>
    <dgm:cxn modelId="{4DFA1765-E9B8-49A6-AE85-230A9BB60E0E}" type="presParOf" srcId="{7CCCF137-C8EA-4E45-BC16-5F1F5C302FE8}" destId="{C99A1795-9882-4F8B-BF68-5DC2A8561E7A}" srcOrd="3" destOrd="0" presId="urn:microsoft.com/office/officeart/2011/layout/HexagonRadial"/>
    <dgm:cxn modelId="{85E8EF03-86B0-43FE-9FF8-4C876289059D}" type="presParOf" srcId="{C99A1795-9882-4F8B-BF68-5DC2A8561E7A}" destId="{0C0BC195-3BB5-475E-A8EF-C7D0EC3D306F}" srcOrd="0" destOrd="0" presId="urn:microsoft.com/office/officeart/2011/layout/HexagonRadial"/>
    <dgm:cxn modelId="{1F21B824-AC6F-4AC4-9D96-6593E68A94AD}" type="presParOf" srcId="{7CCCF137-C8EA-4E45-BC16-5F1F5C302FE8}" destId="{C2EDA0EE-C144-496E-BD12-238712BD43D2}" srcOrd="4" destOrd="0" presId="urn:microsoft.com/office/officeart/2011/layout/HexagonRadial"/>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6C6B3C-7DC4-4354-8211-E9820587BAD3}" type="doc">
      <dgm:prSet loTypeId="urn:microsoft.com/office/officeart/2011/layout/HexagonRadial" loCatId="cycle" qsTypeId="urn:microsoft.com/office/officeart/2005/8/quickstyle/3d2" qsCatId="3D" csTypeId="urn:microsoft.com/office/officeart/2005/8/colors/accent1_4" csCatId="accent1" phldr="1"/>
      <dgm:spPr/>
      <dgm:t>
        <a:bodyPr/>
        <a:lstStyle/>
        <a:p>
          <a:endParaRPr lang="en-US"/>
        </a:p>
      </dgm:t>
    </dgm:pt>
    <dgm:pt modelId="{59D81062-921D-443C-A18F-FCE8E79FD2BC}">
      <dgm:prSet phldrT="[Text]" custT="1"/>
      <dgm:spPr/>
      <dgm:t>
        <a:bodyPr/>
        <a:lstStyle/>
        <a:p>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Artificial Intelligent</a:t>
          </a:r>
        </a:p>
        <a:p>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(AI)</a:t>
          </a:r>
          <a:endParaRPr lang="en-US" sz="3600">
            <a:noFill/>
          </a:endParaRPr>
        </a:p>
      </dgm:t>
    </dgm:pt>
    <dgm:pt modelId="{FDF38207-5251-41C1-900C-E7E6EA8A4D19}" type="parTrans" cxnId="{A74E8EAD-FEF5-4EFF-A845-A40BED7F66F5}">
      <dgm:prSet/>
      <dgm:spPr/>
      <dgm:t>
        <a:bodyPr/>
        <a:lstStyle/>
        <a:p>
          <a:endParaRPr lang="en-US"/>
        </a:p>
      </dgm:t>
    </dgm:pt>
    <dgm:pt modelId="{3F6B6B55-9DA2-44D3-B798-5D7FA26B2575}" type="sibTrans" cxnId="{A74E8EAD-FEF5-4EFF-A845-A40BED7F66F5}">
      <dgm:prSet/>
      <dgm:spPr/>
      <dgm:t>
        <a:bodyPr/>
        <a:lstStyle/>
        <a:p>
          <a:endParaRPr lang="en-US"/>
        </a:p>
      </dgm:t>
    </dgm:pt>
    <dgm:pt modelId="{3C10E600-3A8D-44C2-BFC5-27E9C0AC7903}">
      <dgm:prSet phldrT="[Text]" phldr="1"/>
      <dgm:spPr/>
      <dgm:t>
        <a:bodyPr/>
        <a:lstStyle/>
        <a:p>
          <a:endParaRPr lang="en-US">
            <a:noFill/>
          </a:endParaRPr>
        </a:p>
      </dgm:t>
    </dgm:pt>
    <dgm:pt modelId="{287E59FB-72A8-40FF-93E4-386D7A3A1B5B}" type="sibTrans" cxnId="{E96CDEBA-D6E5-4CC4-9856-E6171FA0BCB3}">
      <dgm:prSet/>
      <dgm:spPr/>
      <dgm:t>
        <a:bodyPr/>
        <a:lstStyle/>
        <a:p>
          <a:endParaRPr lang="en-US"/>
        </a:p>
      </dgm:t>
    </dgm:pt>
    <dgm:pt modelId="{BA40E3AF-9424-4A4F-881F-6B61A8E5234E}" type="parTrans" cxnId="{E96CDEBA-D6E5-4CC4-9856-E6171FA0BCB3}">
      <dgm:prSet/>
      <dgm:spPr/>
      <dgm:t>
        <a:bodyPr/>
        <a:lstStyle/>
        <a:p>
          <a:endParaRPr lang="en-US"/>
        </a:p>
      </dgm:t>
    </dgm:pt>
    <dgm:pt modelId="{DB95535A-FD82-48B7-BADE-AAE1C851DA4D}">
      <dgm:prSet phldrT="[Text]" custT="1"/>
      <dgm:spPr/>
      <dgm:t>
        <a:bodyPr/>
        <a:lstStyle/>
        <a:p>
          <a:endParaRPr lang="en-US" sz="3600" b="1">
            <a:effectLst>
              <a:outerShdw blurRad="38100" dist="38100" dir="2700000" algn="tl">
                <a:srgbClr val="000000">
                  <a:alpha val="43137"/>
                </a:srgbClr>
              </a:outerShdw>
            </a:effectLst>
          </a:endParaRPr>
        </a:p>
      </dgm:t>
    </dgm:pt>
    <dgm:pt modelId="{5E58CDD5-FA3F-4DE3-B96C-E1E99B55B665}" type="sibTrans" cxnId="{63A7B994-2CD1-44EA-AA74-0E5423AD26B6}">
      <dgm:prSet/>
      <dgm:spPr/>
      <dgm:t>
        <a:bodyPr/>
        <a:lstStyle/>
        <a:p>
          <a:endParaRPr lang="en-US"/>
        </a:p>
      </dgm:t>
    </dgm:pt>
    <dgm:pt modelId="{79E93E69-1A58-4A50-8758-8F0E7CEC6453}" type="parTrans" cxnId="{63A7B994-2CD1-44EA-AA74-0E5423AD26B6}">
      <dgm:prSet/>
      <dgm:spPr/>
      <dgm:t>
        <a:bodyPr/>
        <a:lstStyle/>
        <a:p>
          <a:endParaRPr lang="en-US"/>
        </a:p>
      </dgm:t>
    </dgm:pt>
    <dgm:pt modelId="{9C1B6934-5746-41CD-A645-8D2FC3CAD0DF}">
      <dgm:prSet phldrT="[Text]" custScaleX="81925" custScaleY="75462" custLinFactNeighborX="4809" custLinFactNeighborY="-32006"/>
      <dgm:spPr/>
      <dgm:t>
        <a:bodyPr/>
        <a:lstStyle/>
        <a:p>
          <a:endParaRPr lang="en-US"/>
        </a:p>
      </dgm:t>
    </dgm:pt>
    <dgm:pt modelId="{A12474CC-E09F-41CB-8F7F-7027A08E9A17}" type="parTrans" cxnId="{05E32547-FA6E-4C40-9D19-B48977A435A1}">
      <dgm:prSet/>
      <dgm:spPr/>
      <dgm:t>
        <a:bodyPr/>
        <a:lstStyle/>
        <a:p>
          <a:endParaRPr lang="en-US"/>
        </a:p>
      </dgm:t>
    </dgm:pt>
    <dgm:pt modelId="{28BC54A3-13AE-4259-A220-D64AEDEAB505}" type="sibTrans" cxnId="{05E32547-FA6E-4C40-9D19-B48977A435A1}">
      <dgm:prSet/>
      <dgm:spPr/>
      <dgm:t>
        <a:bodyPr/>
        <a:lstStyle/>
        <a:p>
          <a:endParaRPr lang="en-US"/>
        </a:p>
      </dgm:t>
    </dgm:pt>
    <dgm:pt modelId="{7639428B-0CF9-419C-8A2C-E4B589508579}">
      <dgm:prSet phldrT="[Text]" custScaleX="81925" custScaleY="75462" custLinFactNeighborX="4809" custLinFactNeighborY="-32006"/>
      <dgm:spPr/>
      <dgm:t>
        <a:bodyPr/>
        <a:lstStyle/>
        <a:p>
          <a:endParaRPr lang="en-US"/>
        </a:p>
      </dgm:t>
    </dgm:pt>
    <dgm:pt modelId="{21AED078-4DEF-4CEA-827D-60E418FA5E9A}" type="parTrans" cxnId="{70EE1781-B803-4394-B97A-182FAE5B76C6}">
      <dgm:prSet/>
      <dgm:spPr/>
      <dgm:t>
        <a:bodyPr/>
        <a:lstStyle/>
        <a:p>
          <a:endParaRPr lang="en-US"/>
        </a:p>
      </dgm:t>
    </dgm:pt>
    <dgm:pt modelId="{56C5C690-8D58-431F-9879-5C733FCCA9E7}" type="sibTrans" cxnId="{70EE1781-B803-4394-B97A-182FAE5B76C6}">
      <dgm:prSet/>
      <dgm:spPr/>
      <dgm:t>
        <a:bodyPr/>
        <a:lstStyle/>
        <a:p>
          <a:endParaRPr lang="en-US"/>
        </a:p>
      </dgm:t>
    </dgm:pt>
    <dgm:pt modelId="{7CCCF137-C8EA-4E45-BC16-5F1F5C302FE8}" type="pres">
      <dgm:prSet presAssocID="{4B6C6B3C-7DC4-4354-8211-E9820587BAD3}" presName="Name0" presStyleCnt="0">
        <dgm:presLayoutVars>
          <dgm:chMax val="1"/>
          <dgm:chPref val="1"/>
          <dgm:dir/>
          <dgm:animOne val="branch"/>
          <dgm:animLvl val="lvl"/>
        </dgm:presLayoutVars>
      </dgm:prSet>
      <dgm:spPr/>
    </dgm:pt>
    <dgm:pt modelId="{24B8C1CA-7C23-4846-A62C-FB410F6A8DCE}" type="pres">
      <dgm:prSet presAssocID="{59D81062-921D-443C-A18F-FCE8E79FD2BC}" presName="Parent" presStyleLbl="node0" presStyleIdx="0" presStyleCnt="1" custScaleX="81925" custScaleY="75462" custLinFactNeighborX="4809" custLinFactNeighborY="-32006">
        <dgm:presLayoutVars>
          <dgm:chMax val="6"/>
          <dgm:chPref val="6"/>
        </dgm:presLayoutVars>
      </dgm:prSet>
      <dgm:spPr/>
    </dgm:pt>
    <dgm:pt modelId="{C09FA598-2574-4E6E-9371-3E202C6CE084}" type="pres">
      <dgm:prSet presAssocID="{3C10E600-3A8D-44C2-BFC5-27E9C0AC7903}" presName="Accent1" presStyleCnt="0"/>
      <dgm:spPr/>
    </dgm:pt>
    <dgm:pt modelId="{B7748D8F-D509-4A33-9FA4-8A0666F0ABE9}" type="pres">
      <dgm:prSet presAssocID="{3C10E600-3A8D-44C2-BFC5-27E9C0AC7903}" presName="Accent" presStyleLbl="bgShp" presStyleIdx="0" presStyleCnt="2"/>
      <dgm:spPr/>
    </dgm:pt>
    <dgm:pt modelId="{0F6E8BFF-D292-4273-950E-B63393F44D3A}" type="pres">
      <dgm:prSet presAssocID="{3C10E600-3A8D-44C2-BFC5-27E9C0AC7903}" presName="Child1" presStyleLbl="node1" presStyleIdx="0" presStyleCnt="2" custScaleX="75739" custScaleY="74241" custLinFactX="-57546" custLinFactNeighborX="-100000" custLinFactNeighborY="73380">
        <dgm:presLayoutVars>
          <dgm:chMax val="0"/>
          <dgm:chPref val="0"/>
          <dgm:bulletEnabled val="1"/>
        </dgm:presLayoutVars>
      </dgm:prSet>
      <dgm:spPr/>
    </dgm:pt>
    <dgm:pt modelId="{C99A1795-9882-4F8B-BF68-5DC2A8561E7A}" type="pres">
      <dgm:prSet presAssocID="{DB95535A-FD82-48B7-BADE-AAE1C851DA4D}" presName="Accent2" presStyleCnt="0"/>
      <dgm:spPr/>
    </dgm:pt>
    <dgm:pt modelId="{0C0BC195-3BB5-475E-A8EF-C7D0EC3D306F}" type="pres">
      <dgm:prSet presAssocID="{DB95535A-FD82-48B7-BADE-AAE1C851DA4D}" presName="Accent" presStyleLbl="bgShp" presStyleIdx="1" presStyleCnt="2" custLinFactX="386070" custLinFactNeighborX="400000" custLinFactNeighborY="-41846"/>
      <dgm:spPr>
        <a:noFill/>
      </dgm:spPr>
    </dgm:pt>
    <dgm:pt modelId="{C2EDA0EE-C144-496E-BD12-238712BD43D2}" type="pres">
      <dgm:prSet presAssocID="{DB95535A-FD82-48B7-BADE-AAE1C851DA4D}" presName="Child2" presStyleLbl="node1" presStyleIdx="1" presStyleCnt="2" custScaleX="80112" custScaleY="76220" custLinFactNeighborX="-91234" custLinFactNeighborY="-8441">
        <dgm:presLayoutVars>
          <dgm:chMax val="0"/>
          <dgm:chPref val="0"/>
          <dgm:bulletEnabled val="1"/>
        </dgm:presLayoutVars>
      </dgm:prSet>
      <dgm:spPr/>
    </dgm:pt>
  </dgm:ptLst>
  <dgm:cxnLst>
    <dgm:cxn modelId="{05E32547-FA6E-4C40-9D19-B48977A435A1}" srcId="{4B6C6B3C-7DC4-4354-8211-E9820587BAD3}" destId="{9C1B6934-5746-41CD-A645-8D2FC3CAD0DF}" srcOrd="2" destOrd="0" parTransId="{A12474CC-E09F-41CB-8F7F-7027A08E9A17}" sibTransId="{28BC54A3-13AE-4259-A220-D64AEDEAB505}"/>
    <dgm:cxn modelId="{52A04F6F-B6C2-43B3-BFDC-4476A40CB1F4}" type="presOf" srcId="{3C10E600-3A8D-44C2-BFC5-27E9C0AC7903}" destId="{0F6E8BFF-D292-4273-950E-B63393F44D3A}" srcOrd="0" destOrd="0" presId="urn:microsoft.com/office/officeart/2011/layout/HexagonRadial"/>
    <dgm:cxn modelId="{70EE1781-B803-4394-B97A-182FAE5B76C6}" srcId="{4B6C6B3C-7DC4-4354-8211-E9820587BAD3}" destId="{7639428B-0CF9-419C-8A2C-E4B589508579}" srcOrd="1" destOrd="0" parTransId="{21AED078-4DEF-4CEA-827D-60E418FA5E9A}" sibTransId="{56C5C690-8D58-431F-9879-5C733FCCA9E7}"/>
    <dgm:cxn modelId="{63A7B994-2CD1-44EA-AA74-0E5423AD26B6}" srcId="{59D81062-921D-443C-A18F-FCE8E79FD2BC}" destId="{DB95535A-FD82-48B7-BADE-AAE1C851DA4D}" srcOrd="1" destOrd="0" parTransId="{79E93E69-1A58-4A50-8758-8F0E7CEC6453}" sibTransId="{5E58CDD5-FA3F-4DE3-B96C-E1E99B55B665}"/>
    <dgm:cxn modelId="{27BA8FA3-4CCD-4E76-B5EE-C862BFF77B1E}" type="presOf" srcId="{DB95535A-FD82-48B7-BADE-AAE1C851DA4D}" destId="{C2EDA0EE-C144-496E-BD12-238712BD43D2}" srcOrd="0" destOrd="0" presId="urn:microsoft.com/office/officeart/2011/layout/HexagonRadial"/>
    <dgm:cxn modelId="{A74E8EAD-FEF5-4EFF-A845-A40BED7F66F5}" srcId="{4B6C6B3C-7DC4-4354-8211-E9820587BAD3}" destId="{59D81062-921D-443C-A18F-FCE8E79FD2BC}" srcOrd="0" destOrd="0" parTransId="{FDF38207-5251-41C1-900C-E7E6EA8A4D19}" sibTransId="{3F6B6B55-9DA2-44D3-B798-5D7FA26B2575}"/>
    <dgm:cxn modelId="{E96CDEBA-D6E5-4CC4-9856-E6171FA0BCB3}" srcId="{59D81062-921D-443C-A18F-FCE8E79FD2BC}" destId="{3C10E600-3A8D-44C2-BFC5-27E9C0AC7903}" srcOrd="0" destOrd="0" parTransId="{BA40E3AF-9424-4A4F-881F-6B61A8E5234E}" sibTransId="{287E59FB-72A8-40FF-93E4-386D7A3A1B5B}"/>
    <dgm:cxn modelId="{14F9A6C7-72D9-45CA-A210-BF446D521C4A}" type="presOf" srcId="{4B6C6B3C-7DC4-4354-8211-E9820587BAD3}" destId="{7CCCF137-C8EA-4E45-BC16-5F1F5C302FE8}" srcOrd="0" destOrd="0" presId="urn:microsoft.com/office/officeart/2011/layout/HexagonRadial"/>
    <dgm:cxn modelId="{51D9A2E4-262C-4409-81D2-965FBC3FDE1C}" type="presOf" srcId="{59D81062-921D-443C-A18F-FCE8E79FD2BC}" destId="{24B8C1CA-7C23-4846-A62C-FB410F6A8DCE}" srcOrd="0" destOrd="0" presId="urn:microsoft.com/office/officeart/2011/layout/HexagonRadial"/>
    <dgm:cxn modelId="{453D023C-635E-49A8-9850-C633E6F146DA}" type="presParOf" srcId="{7CCCF137-C8EA-4E45-BC16-5F1F5C302FE8}" destId="{24B8C1CA-7C23-4846-A62C-FB410F6A8DCE}" srcOrd="0" destOrd="0" presId="urn:microsoft.com/office/officeart/2011/layout/HexagonRadial"/>
    <dgm:cxn modelId="{A17683C9-29CA-4539-88F3-44AFA69D9532}" type="presParOf" srcId="{7CCCF137-C8EA-4E45-BC16-5F1F5C302FE8}" destId="{C09FA598-2574-4E6E-9371-3E202C6CE084}" srcOrd="1" destOrd="0" presId="urn:microsoft.com/office/officeart/2011/layout/HexagonRadial"/>
    <dgm:cxn modelId="{F81F0F14-6BD8-4914-9B60-28B82DC125F2}" type="presParOf" srcId="{C09FA598-2574-4E6E-9371-3E202C6CE084}" destId="{B7748D8F-D509-4A33-9FA4-8A0666F0ABE9}" srcOrd="0" destOrd="0" presId="urn:microsoft.com/office/officeart/2011/layout/HexagonRadial"/>
    <dgm:cxn modelId="{0FE3765C-727B-4484-81CD-9E3A4ED2FC73}" type="presParOf" srcId="{7CCCF137-C8EA-4E45-BC16-5F1F5C302FE8}" destId="{0F6E8BFF-D292-4273-950E-B63393F44D3A}" srcOrd="2" destOrd="0" presId="urn:microsoft.com/office/officeart/2011/layout/HexagonRadial"/>
    <dgm:cxn modelId="{4DFA1765-E9B8-49A6-AE85-230A9BB60E0E}" type="presParOf" srcId="{7CCCF137-C8EA-4E45-BC16-5F1F5C302FE8}" destId="{C99A1795-9882-4F8B-BF68-5DC2A8561E7A}" srcOrd="3" destOrd="0" presId="urn:microsoft.com/office/officeart/2011/layout/HexagonRadial"/>
    <dgm:cxn modelId="{85E8EF03-86B0-43FE-9FF8-4C876289059D}" type="presParOf" srcId="{C99A1795-9882-4F8B-BF68-5DC2A8561E7A}" destId="{0C0BC195-3BB5-475E-A8EF-C7D0EC3D306F}" srcOrd="0" destOrd="0" presId="urn:microsoft.com/office/officeart/2011/layout/HexagonRadial"/>
    <dgm:cxn modelId="{1F21B824-AC6F-4AC4-9D96-6593E68A94AD}" type="presParOf" srcId="{7CCCF137-C8EA-4E45-BC16-5F1F5C302FE8}" destId="{C2EDA0EE-C144-496E-BD12-238712BD43D2}" srcOrd="4" destOrd="0" presId="urn:microsoft.com/office/officeart/2011/layout/HexagonRadial"/>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8C1CA-7C23-4846-A62C-FB410F6A8DCE}">
      <dsp:nvSpPr>
        <dsp:cNvPr id="0" name=""/>
        <dsp:cNvSpPr/>
      </dsp:nvSpPr>
      <dsp:spPr>
        <a:xfrm>
          <a:off x="3060878" y="1330939"/>
          <a:ext cx="3795797" cy="3282882"/>
        </a:xfrm>
        <a:prstGeom prst="hexagon">
          <a:avLst>
            <a:gd name="adj" fmla="val 28570"/>
            <a:gd name="vf" fmla="val 115470"/>
          </a:avLst>
        </a:prstGeom>
        <a:gradFill rotWithShape="0">
          <a:gsLst>
            <a:gs pos="0">
              <a:schemeClr val="accent1">
                <a:shade val="60000"/>
                <a:hueOff val="0"/>
                <a:satOff val="0"/>
                <a:lumOff val="0"/>
                <a:alphaOff val="0"/>
                <a:shade val="51000"/>
                <a:satMod val="130000"/>
              </a:schemeClr>
            </a:gs>
            <a:gs pos="80000">
              <a:schemeClr val="accent1">
                <a:shade val="60000"/>
                <a:hueOff val="0"/>
                <a:satOff val="0"/>
                <a:lumOff val="0"/>
                <a:alphaOff val="0"/>
                <a:shade val="93000"/>
                <a:satMod val="130000"/>
              </a:schemeClr>
            </a:gs>
            <a:gs pos="100000">
              <a:schemeClr val="accent1">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noFill/>
          </a:endParaRPr>
        </a:p>
      </dsp:txBody>
      <dsp:txXfrm>
        <a:off x="3689834" y="1874906"/>
        <a:ext cx="2537885" cy="2194948"/>
      </dsp:txXfrm>
    </dsp:sp>
    <dsp:sp modelId="{B12039FE-892B-4E82-B558-9AAA9909B611}">
      <dsp:nvSpPr>
        <dsp:cNvPr id="0" name=""/>
        <dsp:cNvSpPr/>
      </dsp:nvSpPr>
      <dsp:spPr>
        <a:xfrm>
          <a:off x="7421023" y="4235524"/>
          <a:ext cx="486981" cy="512567"/>
        </a:xfrm>
        <a:prstGeom prst="hexagon">
          <a:avLst>
            <a:gd name="adj" fmla="val 28900"/>
            <a:gd name="vf" fmla="val 115470"/>
          </a:avLst>
        </a:prstGeom>
        <a:no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F6E8BFF-D292-4273-950E-B63393F44D3A}">
      <dsp:nvSpPr>
        <dsp:cNvPr id="0" name=""/>
        <dsp:cNvSpPr/>
      </dsp:nvSpPr>
      <dsp:spPr>
        <a:xfrm>
          <a:off x="3342674" y="4768785"/>
          <a:ext cx="3110243" cy="2690762"/>
        </a:xfrm>
        <a:prstGeom prst="hexagon">
          <a:avLst>
            <a:gd name="adj" fmla="val 28570"/>
            <a:gd name="vf" fmla="val 11547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noFill/>
          </a:endParaRPr>
        </a:p>
      </dsp:txBody>
      <dsp:txXfrm>
        <a:off x="3858111" y="5214705"/>
        <a:ext cx="2079369" cy="1798922"/>
      </dsp:txXfrm>
    </dsp:sp>
    <dsp:sp modelId="{0C0BC195-3BB5-475E-A8EF-C7D0EC3D306F}">
      <dsp:nvSpPr>
        <dsp:cNvPr id="0" name=""/>
        <dsp:cNvSpPr/>
      </dsp:nvSpPr>
      <dsp:spPr>
        <a:xfrm>
          <a:off x="11002067" y="4154598"/>
          <a:ext cx="1432340" cy="1233646"/>
        </a:xfrm>
        <a:prstGeom prst="hexagon">
          <a:avLst>
            <a:gd name="adj" fmla="val 28900"/>
            <a:gd name="vf" fmla="val 115470"/>
          </a:avLst>
        </a:prstGeom>
        <a:no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D090D010-993B-4BF7-96B7-31ABC5346A86}">
      <dsp:nvSpPr>
        <dsp:cNvPr id="0" name=""/>
        <dsp:cNvSpPr/>
      </dsp:nvSpPr>
      <dsp:spPr>
        <a:xfrm>
          <a:off x="6203414" y="32045"/>
          <a:ext cx="3110243" cy="2690762"/>
        </a:xfrm>
        <a:prstGeom prst="hexagon">
          <a:avLst>
            <a:gd name="adj" fmla="val 28570"/>
            <a:gd name="vf" fmla="val 11547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noFill/>
          </a:endParaRPr>
        </a:p>
      </dsp:txBody>
      <dsp:txXfrm>
        <a:off x="6718851" y="477965"/>
        <a:ext cx="2079369" cy="1798922"/>
      </dsp:txXfrm>
    </dsp:sp>
    <dsp:sp modelId="{42794279-363E-498D-9FB3-1F3EF725C130}">
      <dsp:nvSpPr>
        <dsp:cNvPr id="0" name=""/>
        <dsp:cNvSpPr/>
      </dsp:nvSpPr>
      <dsp:spPr>
        <a:xfrm>
          <a:off x="556919" y="3130726"/>
          <a:ext cx="3110243" cy="2690762"/>
        </a:xfrm>
        <a:prstGeom prst="hexagon">
          <a:avLst>
            <a:gd name="adj" fmla="val 28570"/>
            <a:gd name="vf" fmla="val 11547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1" kern="1200">
            <a:effectLst>
              <a:outerShdw blurRad="38100" dist="38100" dir="2700000" algn="tl">
                <a:srgbClr val="000000">
                  <a:alpha val="43137"/>
                </a:srgbClr>
              </a:outerShdw>
            </a:effectLst>
          </a:endParaRPr>
        </a:p>
      </dsp:txBody>
      <dsp:txXfrm>
        <a:off x="1072356" y="3576646"/>
        <a:ext cx="2079369" cy="1798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8C1CA-7C23-4846-A62C-FB410F6A8DCE}">
      <dsp:nvSpPr>
        <dsp:cNvPr id="0" name=""/>
        <dsp:cNvSpPr/>
      </dsp:nvSpPr>
      <dsp:spPr>
        <a:xfrm>
          <a:off x="2973433" y="1330939"/>
          <a:ext cx="3795797" cy="3282882"/>
        </a:xfrm>
        <a:prstGeom prst="hexagon">
          <a:avLst>
            <a:gd name="adj" fmla="val 28570"/>
            <a:gd name="vf" fmla="val 115470"/>
          </a:avLst>
        </a:prstGeom>
        <a:gradFill rotWithShape="0">
          <a:gsLst>
            <a:gs pos="0">
              <a:schemeClr val="accent1">
                <a:shade val="60000"/>
                <a:hueOff val="0"/>
                <a:satOff val="0"/>
                <a:lumOff val="0"/>
                <a:alphaOff val="0"/>
                <a:shade val="51000"/>
                <a:satMod val="130000"/>
              </a:schemeClr>
            </a:gs>
            <a:gs pos="80000">
              <a:schemeClr val="accent1">
                <a:shade val="60000"/>
                <a:hueOff val="0"/>
                <a:satOff val="0"/>
                <a:lumOff val="0"/>
                <a:alphaOff val="0"/>
                <a:shade val="93000"/>
                <a:satMod val="130000"/>
              </a:schemeClr>
            </a:gs>
            <a:gs pos="100000">
              <a:schemeClr val="accent1">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noFill/>
          </a:endParaRPr>
        </a:p>
      </dsp:txBody>
      <dsp:txXfrm>
        <a:off x="3602389" y="1874906"/>
        <a:ext cx="2537885" cy="2194948"/>
      </dsp:txXfrm>
    </dsp:sp>
    <dsp:sp modelId="{B12039FE-892B-4E82-B558-9AAA9909B611}">
      <dsp:nvSpPr>
        <dsp:cNvPr id="0" name=""/>
        <dsp:cNvSpPr/>
      </dsp:nvSpPr>
      <dsp:spPr>
        <a:xfrm>
          <a:off x="7333579" y="4235524"/>
          <a:ext cx="486981" cy="512567"/>
        </a:xfrm>
        <a:prstGeom prst="hexagon">
          <a:avLst>
            <a:gd name="adj" fmla="val 28900"/>
            <a:gd name="vf" fmla="val 115470"/>
          </a:avLst>
        </a:prstGeom>
        <a:no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F6E8BFF-D292-4273-950E-B63393F44D3A}">
      <dsp:nvSpPr>
        <dsp:cNvPr id="0" name=""/>
        <dsp:cNvSpPr/>
      </dsp:nvSpPr>
      <dsp:spPr>
        <a:xfrm>
          <a:off x="3393760" y="4793028"/>
          <a:ext cx="3110243" cy="2690762"/>
        </a:xfrm>
        <a:prstGeom prst="hexagon">
          <a:avLst>
            <a:gd name="adj" fmla="val 28570"/>
            <a:gd name="vf" fmla="val 11547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noFill/>
          </a:endParaRPr>
        </a:p>
      </dsp:txBody>
      <dsp:txXfrm>
        <a:off x="3909197" y="5238948"/>
        <a:ext cx="2079369" cy="1798922"/>
      </dsp:txXfrm>
    </dsp:sp>
    <dsp:sp modelId="{0C0BC195-3BB5-475E-A8EF-C7D0EC3D306F}">
      <dsp:nvSpPr>
        <dsp:cNvPr id="0" name=""/>
        <dsp:cNvSpPr/>
      </dsp:nvSpPr>
      <dsp:spPr>
        <a:xfrm>
          <a:off x="11002067" y="4154598"/>
          <a:ext cx="1432340" cy="1233646"/>
        </a:xfrm>
        <a:prstGeom prst="hexagon">
          <a:avLst>
            <a:gd name="adj" fmla="val 28900"/>
            <a:gd name="vf" fmla="val 115470"/>
          </a:avLst>
        </a:prstGeom>
        <a:no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D090D010-993B-4BF7-96B7-31ABC5346A86}">
      <dsp:nvSpPr>
        <dsp:cNvPr id="0" name=""/>
        <dsp:cNvSpPr/>
      </dsp:nvSpPr>
      <dsp:spPr>
        <a:xfrm>
          <a:off x="6136248" y="0"/>
          <a:ext cx="3460021" cy="2813165"/>
        </a:xfrm>
        <a:prstGeom prst="hexagon">
          <a:avLst>
            <a:gd name="adj" fmla="val 28570"/>
            <a:gd name="vf" fmla="val 11547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noFill/>
          </a:endParaRPr>
        </a:p>
      </dsp:txBody>
      <dsp:txXfrm>
        <a:off x="6692490" y="452252"/>
        <a:ext cx="2347537" cy="1908661"/>
      </dsp:txXfrm>
    </dsp:sp>
    <dsp:sp modelId="{42794279-363E-498D-9FB3-1F3EF725C130}">
      <dsp:nvSpPr>
        <dsp:cNvPr id="0" name=""/>
        <dsp:cNvSpPr/>
      </dsp:nvSpPr>
      <dsp:spPr>
        <a:xfrm>
          <a:off x="469475" y="3130726"/>
          <a:ext cx="3110243" cy="2690762"/>
        </a:xfrm>
        <a:prstGeom prst="hexagon">
          <a:avLst>
            <a:gd name="adj" fmla="val 28570"/>
            <a:gd name="vf" fmla="val 11547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1" kern="1200">
            <a:effectLst>
              <a:outerShdw blurRad="38100" dist="38100" dir="2700000" algn="tl">
                <a:srgbClr val="000000">
                  <a:alpha val="43137"/>
                </a:srgbClr>
              </a:outerShdw>
            </a:effectLst>
          </a:endParaRPr>
        </a:p>
      </dsp:txBody>
      <dsp:txXfrm>
        <a:off x="984912" y="3576646"/>
        <a:ext cx="2079369" cy="17989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FF4D-29FC-425A-88F5-D8D8D8721676}">
      <dsp:nvSpPr>
        <dsp:cNvPr id="0" name=""/>
        <dsp:cNvSpPr/>
      </dsp:nvSpPr>
      <dsp:spPr>
        <a:xfrm rot="5400000">
          <a:off x="9489249" y="2250425"/>
          <a:ext cx="2397207" cy="2085570"/>
        </a:xfrm>
        <a:prstGeom prst="hexagon">
          <a:avLst>
            <a:gd name="adj" fmla="val 25000"/>
            <a:gd name="vf" fmla="val 11547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endParaRPr lang="en-US" sz="3900" kern="1200">
            <a:noFill/>
          </a:endParaRPr>
        </a:p>
      </dsp:txBody>
      <dsp:txXfrm rot="-5400000">
        <a:off x="9970068" y="2468172"/>
        <a:ext cx="1435568" cy="1650077"/>
      </dsp:txXfrm>
    </dsp:sp>
    <dsp:sp modelId="{3371851C-0B6D-47C9-B978-7E0BF528CE2C}">
      <dsp:nvSpPr>
        <dsp:cNvPr id="0" name=""/>
        <dsp:cNvSpPr/>
      </dsp:nvSpPr>
      <dsp:spPr>
        <a:xfrm>
          <a:off x="7659490" y="612221"/>
          <a:ext cx="2675283" cy="1438324"/>
        </a:xfrm>
        <a:prstGeom prst="rect">
          <a:avLst/>
        </a:prstGeom>
        <a:noFill/>
        <a:ln>
          <a:noFill/>
        </a:ln>
        <a:effectLst/>
      </dsp:spPr>
      <dsp:style>
        <a:lnRef idx="0">
          <a:scrgbClr r="0" g="0" b="0"/>
        </a:lnRef>
        <a:fillRef idx="0">
          <a:scrgbClr r="0" g="0" b="0"/>
        </a:fillRef>
        <a:effectRef idx="0">
          <a:scrgbClr r="0" g="0" b="0"/>
        </a:effectRef>
        <a:fontRef idx="minor"/>
      </dsp:style>
    </dsp:sp>
    <dsp:sp modelId="{72017ED2-89CD-49D1-BB80-FDE435B88817}">
      <dsp:nvSpPr>
        <dsp:cNvPr id="0" name=""/>
        <dsp:cNvSpPr/>
      </dsp:nvSpPr>
      <dsp:spPr>
        <a:xfrm rot="5400000">
          <a:off x="1755107" y="1892630"/>
          <a:ext cx="2652630" cy="2505250"/>
        </a:xfrm>
        <a:prstGeom prst="hexagon">
          <a:avLst>
            <a:gd name="adj" fmla="val 25000"/>
            <a:gd name="vf" fmla="val 115470"/>
          </a:avLst>
        </a:prstGeom>
        <a:gradFill rotWithShape="0">
          <a:gsLst>
            <a:gs pos="0">
              <a:schemeClr val="accent1">
                <a:shade val="50000"/>
                <a:hueOff val="120479"/>
                <a:satOff val="-2520"/>
                <a:lumOff val="14021"/>
                <a:alphaOff val="0"/>
                <a:shade val="51000"/>
                <a:satMod val="130000"/>
              </a:schemeClr>
            </a:gs>
            <a:gs pos="80000">
              <a:schemeClr val="accent1">
                <a:shade val="50000"/>
                <a:hueOff val="120479"/>
                <a:satOff val="-2520"/>
                <a:lumOff val="14021"/>
                <a:alphaOff val="0"/>
                <a:shade val="93000"/>
                <a:satMod val="130000"/>
              </a:schemeClr>
            </a:gs>
            <a:gs pos="100000">
              <a:schemeClr val="accent1">
                <a:shade val="50000"/>
                <a:hueOff val="120479"/>
                <a:satOff val="-2520"/>
                <a:lumOff val="1402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234739" y="2248763"/>
        <a:ext cx="1693366" cy="1792984"/>
      </dsp:txXfrm>
    </dsp:sp>
    <dsp:sp modelId="{362480D3-E4E6-432F-AE79-F408BC9AC588}">
      <dsp:nvSpPr>
        <dsp:cNvPr id="0" name=""/>
        <dsp:cNvSpPr/>
      </dsp:nvSpPr>
      <dsp:spPr>
        <a:xfrm rot="5400000">
          <a:off x="4466254" y="1105203"/>
          <a:ext cx="3564887" cy="3430868"/>
        </a:xfrm>
        <a:prstGeom prst="hexagon">
          <a:avLst>
            <a:gd name="adj" fmla="val 25000"/>
            <a:gd name="vf" fmla="val 11547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endParaRPr lang="en-US" sz="6300" kern="1200">
            <a:noFill/>
          </a:endParaRPr>
        </a:p>
      </dsp:txBody>
      <dsp:txXfrm rot="-5400000">
        <a:off x="5094326" y="1621174"/>
        <a:ext cx="2308742" cy="2398927"/>
      </dsp:txXfrm>
    </dsp:sp>
    <dsp:sp modelId="{CD5AD925-DEBF-43B4-AA55-201542423554}">
      <dsp:nvSpPr>
        <dsp:cNvPr id="0" name=""/>
        <dsp:cNvSpPr/>
      </dsp:nvSpPr>
      <dsp:spPr>
        <a:xfrm>
          <a:off x="1704826" y="3358522"/>
          <a:ext cx="2588984" cy="1438324"/>
        </a:xfrm>
        <a:prstGeom prst="rect">
          <a:avLst/>
        </a:prstGeom>
        <a:noFill/>
        <a:ln>
          <a:noFill/>
        </a:ln>
        <a:effectLst/>
      </dsp:spPr>
      <dsp:style>
        <a:lnRef idx="0">
          <a:scrgbClr r="0" g="0" b="0"/>
        </a:lnRef>
        <a:fillRef idx="0">
          <a:scrgbClr r="0" g="0" b="0"/>
        </a:fillRef>
        <a:effectRef idx="0">
          <a:scrgbClr r="0" g="0" b="0"/>
        </a:effectRef>
        <a:fontRef idx="minor"/>
      </dsp:style>
    </dsp:sp>
    <dsp:sp modelId="{FECCA8D5-BFE1-4A82-A492-3D5600F528EF}">
      <dsp:nvSpPr>
        <dsp:cNvPr id="0" name=""/>
        <dsp:cNvSpPr/>
      </dsp:nvSpPr>
      <dsp:spPr>
        <a:xfrm rot="5400000">
          <a:off x="6351297" y="4048843"/>
          <a:ext cx="3146646" cy="2925367"/>
        </a:xfrm>
        <a:prstGeom prst="hexagon">
          <a:avLst>
            <a:gd name="adj" fmla="val 25000"/>
            <a:gd name="vf" fmla="val 115470"/>
          </a:avLst>
        </a:prstGeom>
        <a:gradFill rotWithShape="0">
          <a:gsLst>
            <a:gs pos="0">
              <a:schemeClr val="accent1">
                <a:shade val="50000"/>
                <a:hueOff val="361436"/>
                <a:satOff val="-7560"/>
                <a:lumOff val="42063"/>
                <a:alphaOff val="0"/>
                <a:shade val="51000"/>
                <a:satMod val="130000"/>
              </a:schemeClr>
            </a:gs>
            <a:gs pos="80000">
              <a:schemeClr val="accent1">
                <a:shade val="50000"/>
                <a:hueOff val="361436"/>
                <a:satOff val="-7560"/>
                <a:lumOff val="42063"/>
                <a:alphaOff val="0"/>
                <a:shade val="93000"/>
                <a:satMod val="130000"/>
              </a:schemeClr>
            </a:gs>
            <a:gs pos="100000">
              <a:schemeClr val="accent1">
                <a:shade val="50000"/>
                <a:hueOff val="361436"/>
                <a:satOff val="-7560"/>
                <a:lumOff val="420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6932354" y="4444205"/>
        <a:ext cx="1984531" cy="2134644"/>
      </dsp:txXfrm>
    </dsp:sp>
    <dsp:sp modelId="{96C9CFEF-068D-401D-8A5F-412ACD668D3F}">
      <dsp:nvSpPr>
        <dsp:cNvPr id="0" name=""/>
        <dsp:cNvSpPr/>
      </dsp:nvSpPr>
      <dsp:spPr>
        <a:xfrm rot="5400000">
          <a:off x="810719" y="4145070"/>
          <a:ext cx="2285737" cy="2085570"/>
        </a:xfrm>
        <a:prstGeom prst="hexagon">
          <a:avLst>
            <a:gd name="adj" fmla="val 25000"/>
            <a:gd name="vf" fmla="val 11547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endParaRPr lang="en-US" sz="3900" kern="1200">
            <a:noFill/>
          </a:endParaRPr>
        </a:p>
      </dsp:txBody>
      <dsp:txXfrm rot="-5400000">
        <a:off x="1243177" y="4409263"/>
        <a:ext cx="1420820" cy="1557185"/>
      </dsp:txXfrm>
    </dsp:sp>
    <dsp:sp modelId="{BBE34FD6-9725-4B86-9F43-8DE7E12A16EB}">
      <dsp:nvSpPr>
        <dsp:cNvPr id="0" name=""/>
        <dsp:cNvSpPr/>
      </dsp:nvSpPr>
      <dsp:spPr>
        <a:xfrm>
          <a:off x="7659490" y="5977112"/>
          <a:ext cx="2675283" cy="1438324"/>
        </a:xfrm>
        <a:prstGeom prst="rect">
          <a:avLst/>
        </a:prstGeom>
        <a:noFill/>
        <a:ln>
          <a:noFill/>
        </a:ln>
        <a:effectLst/>
      </dsp:spPr>
      <dsp:style>
        <a:lnRef idx="0">
          <a:scrgbClr r="0" g="0" b="0"/>
        </a:lnRef>
        <a:fillRef idx="0">
          <a:scrgbClr r="0" g="0" b="0"/>
        </a:fillRef>
        <a:effectRef idx="0">
          <a:scrgbClr r="0" g="0" b="0"/>
        </a:effectRef>
        <a:fontRef idx="minor"/>
      </dsp:style>
    </dsp:sp>
    <dsp:sp modelId="{41D49EFA-E59A-4E19-A342-E446A1773199}">
      <dsp:nvSpPr>
        <dsp:cNvPr id="0" name=""/>
        <dsp:cNvSpPr/>
      </dsp:nvSpPr>
      <dsp:spPr>
        <a:xfrm rot="5400000">
          <a:off x="2940203" y="4208333"/>
          <a:ext cx="2397207" cy="2085570"/>
        </a:xfrm>
        <a:prstGeom prst="hexagon">
          <a:avLst>
            <a:gd name="adj" fmla="val 25000"/>
            <a:gd name="vf" fmla="val 115470"/>
          </a:avLst>
        </a:prstGeom>
        <a:gradFill rotWithShape="0">
          <a:gsLst>
            <a:gs pos="0">
              <a:schemeClr val="accent1">
                <a:shade val="50000"/>
                <a:hueOff val="120479"/>
                <a:satOff val="-2520"/>
                <a:lumOff val="14021"/>
                <a:alphaOff val="0"/>
                <a:shade val="51000"/>
                <a:satMod val="130000"/>
              </a:schemeClr>
            </a:gs>
            <a:gs pos="80000">
              <a:schemeClr val="accent1">
                <a:shade val="50000"/>
                <a:hueOff val="120479"/>
                <a:satOff val="-2520"/>
                <a:lumOff val="14021"/>
                <a:alphaOff val="0"/>
                <a:shade val="93000"/>
                <a:satMod val="130000"/>
              </a:schemeClr>
            </a:gs>
            <a:gs pos="100000">
              <a:schemeClr val="accent1">
                <a:shade val="50000"/>
                <a:hueOff val="120479"/>
                <a:satOff val="-2520"/>
                <a:lumOff val="1402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421022" y="4426080"/>
        <a:ext cx="1435568" cy="1650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8C1CA-7C23-4846-A62C-FB410F6A8DCE}">
      <dsp:nvSpPr>
        <dsp:cNvPr id="0" name=""/>
        <dsp:cNvSpPr/>
      </dsp:nvSpPr>
      <dsp:spPr>
        <a:xfrm>
          <a:off x="3060878" y="1330939"/>
          <a:ext cx="3795797" cy="3282882"/>
        </a:xfrm>
        <a:prstGeom prst="hexagon">
          <a:avLst>
            <a:gd name="adj" fmla="val 28570"/>
            <a:gd name="vf" fmla="val 115470"/>
          </a:avLst>
        </a:prstGeom>
        <a:gradFill rotWithShape="0">
          <a:gsLst>
            <a:gs pos="0">
              <a:schemeClr val="accent1">
                <a:shade val="60000"/>
                <a:hueOff val="0"/>
                <a:satOff val="0"/>
                <a:lumOff val="0"/>
                <a:alphaOff val="0"/>
                <a:shade val="51000"/>
                <a:satMod val="130000"/>
              </a:schemeClr>
            </a:gs>
            <a:gs pos="80000">
              <a:schemeClr val="accent1">
                <a:shade val="60000"/>
                <a:hueOff val="0"/>
                <a:satOff val="0"/>
                <a:lumOff val="0"/>
                <a:alphaOff val="0"/>
                <a:shade val="93000"/>
                <a:satMod val="130000"/>
              </a:schemeClr>
            </a:gs>
            <a:gs pos="100000">
              <a:schemeClr val="accent1">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noFill/>
          </a:endParaRPr>
        </a:p>
      </dsp:txBody>
      <dsp:txXfrm>
        <a:off x="3689834" y="1874906"/>
        <a:ext cx="2537885" cy="2194948"/>
      </dsp:txXfrm>
    </dsp:sp>
    <dsp:sp modelId="{B12039FE-892B-4E82-B558-9AAA9909B611}">
      <dsp:nvSpPr>
        <dsp:cNvPr id="0" name=""/>
        <dsp:cNvSpPr/>
      </dsp:nvSpPr>
      <dsp:spPr>
        <a:xfrm>
          <a:off x="7421023" y="4235524"/>
          <a:ext cx="486981" cy="512567"/>
        </a:xfrm>
        <a:prstGeom prst="hexagon">
          <a:avLst>
            <a:gd name="adj" fmla="val 28900"/>
            <a:gd name="vf" fmla="val 115470"/>
          </a:avLst>
        </a:prstGeom>
        <a:no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F6E8BFF-D292-4273-950E-B63393F44D3A}">
      <dsp:nvSpPr>
        <dsp:cNvPr id="0" name=""/>
        <dsp:cNvSpPr/>
      </dsp:nvSpPr>
      <dsp:spPr>
        <a:xfrm>
          <a:off x="3177365" y="4757430"/>
          <a:ext cx="3110243" cy="2690762"/>
        </a:xfrm>
        <a:prstGeom prst="hexagon">
          <a:avLst>
            <a:gd name="adj" fmla="val 28570"/>
            <a:gd name="vf" fmla="val 11547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noFill/>
          </a:endParaRPr>
        </a:p>
      </dsp:txBody>
      <dsp:txXfrm>
        <a:off x="3692802" y="5203350"/>
        <a:ext cx="2079369" cy="1798922"/>
      </dsp:txXfrm>
    </dsp:sp>
    <dsp:sp modelId="{0C0BC195-3BB5-475E-A8EF-C7D0EC3D306F}">
      <dsp:nvSpPr>
        <dsp:cNvPr id="0" name=""/>
        <dsp:cNvSpPr/>
      </dsp:nvSpPr>
      <dsp:spPr>
        <a:xfrm>
          <a:off x="11002067" y="4154598"/>
          <a:ext cx="1432340" cy="1233646"/>
        </a:xfrm>
        <a:prstGeom prst="hexagon">
          <a:avLst>
            <a:gd name="adj" fmla="val 28900"/>
            <a:gd name="vf" fmla="val 115470"/>
          </a:avLst>
        </a:prstGeom>
        <a:no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D090D010-993B-4BF7-96B7-31ABC5346A86}">
      <dsp:nvSpPr>
        <dsp:cNvPr id="0" name=""/>
        <dsp:cNvSpPr/>
      </dsp:nvSpPr>
      <dsp:spPr>
        <a:xfrm>
          <a:off x="6265308" y="269720"/>
          <a:ext cx="3110243" cy="2690762"/>
        </a:xfrm>
        <a:prstGeom prst="hexagon">
          <a:avLst>
            <a:gd name="adj" fmla="val 28570"/>
            <a:gd name="vf" fmla="val 11547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noFill/>
          </a:endParaRPr>
        </a:p>
      </dsp:txBody>
      <dsp:txXfrm>
        <a:off x="6780745" y="715640"/>
        <a:ext cx="2079369" cy="1798922"/>
      </dsp:txXfrm>
    </dsp:sp>
    <dsp:sp modelId="{42794279-363E-498D-9FB3-1F3EF725C130}">
      <dsp:nvSpPr>
        <dsp:cNvPr id="0" name=""/>
        <dsp:cNvSpPr/>
      </dsp:nvSpPr>
      <dsp:spPr>
        <a:xfrm>
          <a:off x="641549" y="3339583"/>
          <a:ext cx="3110243" cy="2690762"/>
        </a:xfrm>
        <a:prstGeom prst="hexagon">
          <a:avLst>
            <a:gd name="adj" fmla="val 28570"/>
            <a:gd name="vf" fmla="val 11547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1" kern="1200">
            <a:effectLst>
              <a:outerShdw blurRad="38100" dist="38100" dir="2700000" algn="tl">
                <a:srgbClr val="000000">
                  <a:alpha val="43137"/>
                </a:srgbClr>
              </a:outerShdw>
            </a:effectLst>
          </a:endParaRPr>
        </a:p>
      </dsp:txBody>
      <dsp:txXfrm>
        <a:off x="1156986" y="3785503"/>
        <a:ext cx="2079369" cy="17989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4FF4D-29FC-425A-88F5-D8D8D8721676}">
      <dsp:nvSpPr>
        <dsp:cNvPr id="0" name=""/>
        <dsp:cNvSpPr/>
      </dsp:nvSpPr>
      <dsp:spPr>
        <a:xfrm rot="5400000">
          <a:off x="9489249" y="2250425"/>
          <a:ext cx="2397207" cy="2085570"/>
        </a:xfrm>
        <a:prstGeom prst="hexagon">
          <a:avLst>
            <a:gd name="adj" fmla="val 25000"/>
            <a:gd name="vf" fmla="val 11547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endParaRPr lang="en-US" sz="3900" kern="1200">
            <a:noFill/>
          </a:endParaRPr>
        </a:p>
      </dsp:txBody>
      <dsp:txXfrm rot="-5400000">
        <a:off x="9970068" y="2468172"/>
        <a:ext cx="1435568" cy="1650077"/>
      </dsp:txXfrm>
    </dsp:sp>
    <dsp:sp modelId="{3371851C-0B6D-47C9-B978-7E0BF528CE2C}">
      <dsp:nvSpPr>
        <dsp:cNvPr id="0" name=""/>
        <dsp:cNvSpPr/>
      </dsp:nvSpPr>
      <dsp:spPr>
        <a:xfrm>
          <a:off x="7659490" y="612221"/>
          <a:ext cx="2675283" cy="1438324"/>
        </a:xfrm>
        <a:prstGeom prst="rect">
          <a:avLst/>
        </a:prstGeom>
        <a:noFill/>
        <a:ln>
          <a:noFill/>
        </a:ln>
        <a:effectLst/>
      </dsp:spPr>
      <dsp:style>
        <a:lnRef idx="0">
          <a:scrgbClr r="0" g="0" b="0"/>
        </a:lnRef>
        <a:fillRef idx="0">
          <a:scrgbClr r="0" g="0" b="0"/>
        </a:fillRef>
        <a:effectRef idx="0">
          <a:scrgbClr r="0" g="0" b="0"/>
        </a:effectRef>
        <a:fontRef idx="minor"/>
      </dsp:style>
    </dsp:sp>
    <dsp:sp modelId="{72017ED2-89CD-49D1-BB80-FDE435B88817}">
      <dsp:nvSpPr>
        <dsp:cNvPr id="0" name=""/>
        <dsp:cNvSpPr/>
      </dsp:nvSpPr>
      <dsp:spPr>
        <a:xfrm rot="5400000">
          <a:off x="1755107" y="1892630"/>
          <a:ext cx="2652630" cy="2505250"/>
        </a:xfrm>
        <a:prstGeom prst="hexagon">
          <a:avLst>
            <a:gd name="adj" fmla="val 25000"/>
            <a:gd name="vf" fmla="val 115470"/>
          </a:avLst>
        </a:prstGeom>
        <a:gradFill rotWithShape="0">
          <a:gsLst>
            <a:gs pos="0">
              <a:schemeClr val="accent1">
                <a:shade val="50000"/>
                <a:hueOff val="120479"/>
                <a:satOff val="-2520"/>
                <a:lumOff val="14021"/>
                <a:alphaOff val="0"/>
                <a:shade val="51000"/>
                <a:satMod val="130000"/>
              </a:schemeClr>
            </a:gs>
            <a:gs pos="80000">
              <a:schemeClr val="accent1">
                <a:shade val="50000"/>
                <a:hueOff val="120479"/>
                <a:satOff val="-2520"/>
                <a:lumOff val="14021"/>
                <a:alphaOff val="0"/>
                <a:shade val="93000"/>
                <a:satMod val="130000"/>
              </a:schemeClr>
            </a:gs>
            <a:gs pos="100000">
              <a:schemeClr val="accent1">
                <a:shade val="50000"/>
                <a:hueOff val="120479"/>
                <a:satOff val="-2520"/>
                <a:lumOff val="1402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234739" y="2248763"/>
        <a:ext cx="1693366" cy="1792984"/>
      </dsp:txXfrm>
    </dsp:sp>
    <dsp:sp modelId="{362480D3-E4E6-432F-AE79-F408BC9AC588}">
      <dsp:nvSpPr>
        <dsp:cNvPr id="0" name=""/>
        <dsp:cNvSpPr/>
      </dsp:nvSpPr>
      <dsp:spPr>
        <a:xfrm rot="5400000">
          <a:off x="4466254" y="1105203"/>
          <a:ext cx="3564887" cy="3430868"/>
        </a:xfrm>
        <a:prstGeom prst="hexagon">
          <a:avLst>
            <a:gd name="adj" fmla="val 25000"/>
            <a:gd name="vf" fmla="val 11547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endParaRPr lang="en-US" sz="6300" kern="1200">
            <a:noFill/>
          </a:endParaRPr>
        </a:p>
      </dsp:txBody>
      <dsp:txXfrm rot="-5400000">
        <a:off x="5094326" y="1621174"/>
        <a:ext cx="2308742" cy="2398927"/>
      </dsp:txXfrm>
    </dsp:sp>
    <dsp:sp modelId="{CD5AD925-DEBF-43B4-AA55-201542423554}">
      <dsp:nvSpPr>
        <dsp:cNvPr id="0" name=""/>
        <dsp:cNvSpPr/>
      </dsp:nvSpPr>
      <dsp:spPr>
        <a:xfrm>
          <a:off x="1704826" y="3358522"/>
          <a:ext cx="2588984" cy="1438324"/>
        </a:xfrm>
        <a:prstGeom prst="rect">
          <a:avLst/>
        </a:prstGeom>
        <a:noFill/>
        <a:ln>
          <a:noFill/>
        </a:ln>
        <a:effectLst/>
      </dsp:spPr>
      <dsp:style>
        <a:lnRef idx="0">
          <a:scrgbClr r="0" g="0" b="0"/>
        </a:lnRef>
        <a:fillRef idx="0">
          <a:scrgbClr r="0" g="0" b="0"/>
        </a:fillRef>
        <a:effectRef idx="0">
          <a:scrgbClr r="0" g="0" b="0"/>
        </a:effectRef>
        <a:fontRef idx="minor"/>
      </dsp:style>
    </dsp:sp>
    <dsp:sp modelId="{FECCA8D5-BFE1-4A82-A492-3D5600F528EF}">
      <dsp:nvSpPr>
        <dsp:cNvPr id="0" name=""/>
        <dsp:cNvSpPr/>
      </dsp:nvSpPr>
      <dsp:spPr>
        <a:xfrm rot="5400000">
          <a:off x="6351297" y="4048843"/>
          <a:ext cx="3146646" cy="2925367"/>
        </a:xfrm>
        <a:prstGeom prst="hexagon">
          <a:avLst>
            <a:gd name="adj" fmla="val 25000"/>
            <a:gd name="vf" fmla="val 115470"/>
          </a:avLst>
        </a:prstGeom>
        <a:gradFill rotWithShape="0">
          <a:gsLst>
            <a:gs pos="0">
              <a:schemeClr val="accent1">
                <a:shade val="50000"/>
                <a:hueOff val="361436"/>
                <a:satOff val="-7560"/>
                <a:lumOff val="42063"/>
                <a:alphaOff val="0"/>
                <a:shade val="51000"/>
                <a:satMod val="130000"/>
              </a:schemeClr>
            </a:gs>
            <a:gs pos="80000">
              <a:schemeClr val="accent1">
                <a:shade val="50000"/>
                <a:hueOff val="361436"/>
                <a:satOff val="-7560"/>
                <a:lumOff val="42063"/>
                <a:alphaOff val="0"/>
                <a:shade val="93000"/>
                <a:satMod val="130000"/>
              </a:schemeClr>
            </a:gs>
            <a:gs pos="100000">
              <a:schemeClr val="accent1">
                <a:shade val="50000"/>
                <a:hueOff val="361436"/>
                <a:satOff val="-7560"/>
                <a:lumOff val="420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6932354" y="4444205"/>
        <a:ext cx="1984531" cy="2134644"/>
      </dsp:txXfrm>
    </dsp:sp>
    <dsp:sp modelId="{96C9CFEF-068D-401D-8A5F-412ACD668D3F}">
      <dsp:nvSpPr>
        <dsp:cNvPr id="0" name=""/>
        <dsp:cNvSpPr/>
      </dsp:nvSpPr>
      <dsp:spPr>
        <a:xfrm rot="5400000">
          <a:off x="810719" y="4145070"/>
          <a:ext cx="2285737" cy="2085570"/>
        </a:xfrm>
        <a:prstGeom prst="hexagon">
          <a:avLst>
            <a:gd name="adj" fmla="val 25000"/>
            <a:gd name="vf" fmla="val 115470"/>
          </a:avLst>
        </a:prstGeom>
        <a:gradFill rotWithShape="0">
          <a:gsLst>
            <a:gs pos="0">
              <a:schemeClr val="accent1">
                <a:shade val="50000"/>
                <a:hueOff val="240958"/>
                <a:satOff val="-5040"/>
                <a:lumOff val="28042"/>
                <a:alphaOff val="0"/>
                <a:shade val="51000"/>
                <a:satMod val="130000"/>
              </a:schemeClr>
            </a:gs>
            <a:gs pos="80000">
              <a:schemeClr val="accent1">
                <a:shade val="50000"/>
                <a:hueOff val="240958"/>
                <a:satOff val="-5040"/>
                <a:lumOff val="28042"/>
                <a:alphaOff val="0"/>
                <a:shade val="93000"/>
                <a:satMod val="130000"/>
              </a:schemeClr>
            </a:gs>
            <a:gs pos="100000">
              <a:schemeClr val="accent1">
                <a:shade val="50000"/>
                <a:hueOff val="240958"/>
                <a:satOff val="-5040"/>
                <a:lumOff val="280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endParaRPr lang="en-US" sz="3900" kern="1200">
            <a:noFill/>
          </a:endParaRPr>
        </a:p>
      </dsp:txBody>
      <dsp:txXfrm rot="-5400000">
        <a:off x="1243177" y="4409263"/>
        <a:ext cx="1420820" cy="1557185"/>
      </dsp:txXfrm>
    </dsp:sp>
    <dsp:sp modelId="{BBE34FD6-9725-4B86-9F43-8DE7E12A16EB}">
      <dsp:nvSpPr>
        <dsp:cNvPr id="0" name=""/>
        <dsp:cNvSpPr/>
      </dsp:nvSpPr>
      <dsp:spPr>
        <a:xfrm>
          <a:off x="7659490" y="5977112"/>
          <a:ext cx="2675283" cy="1438324"/>
        </a:xfrm>
        <a:prstGeom prst="rect">
          <a:avLst/>
        </a:prstGeom>
        <a:noFill/>
        <a:ln>
          <a:noFill/>
        </a:ln>
        <a:effectLst/>
      </dsp:spPr>
      <dsp:style>
        <a:lnRef idx="0">
          <a:scrgbClr r="0" g="0" b="0"/>
        </a:lnRef>
        <a:fillRef idx="0">
          <a:scrgbClr r="0" g="0" b="0"/>
        </a:fillRef>
        <a:effectRef idx="0">
          <a:scrgbClr r="0" g="0" b="0"/>
        </a:effectRef>
        <a:fontRef idx="minor"/>
      </dsp:style>
    </dsp:sp>
    <dsp:sp modelId="{41D49EFA-E59A-4E19-A342-E446A1773199}">
      <dsp:nvSpPr>
        <dsp:cNvPr id="0" name=""/>
        <dsp:cNvSpPr/>
      </dsp:nvSpPr>
      <dsp:spPr>
        <a:xfrm rot="5400000">
          <a:off x="2940203" y="4208333"/>
          <a:ext cx="2397207" cy="2085570"/>
        </a:xfrm>
        <a:prstGeom prst="hexagon">
          <a:avLst>
            <a:gd name="adj" fmla="val 25000"/>
            <a:gd name="vf" fmla="val 115470"/>
          </a:avLst>
        </a:prstGeom>
        <a:gradFill rotWithShape="0">
          <a:gsLst>
            <a:gs pos="0">
              <a:schemeClr val="accent1">
                <a:shade val="50000"/>
                <a:hueOff val="120479"/>
                <a:satOff val="-2520"/>
                <a:lumOff val="14021"/>
                <a:alphaOff val="0"/>
                <a:shade val="51000"/>
                <a:satMod val="130000"/>
              </a:schemeClr>
            </a:gs>
            <a:gs pos="80000">
              <a:schemeClr val="accent1">
                <a:shade val="50000"/>
                <a:hueOff val="120479"/>
                <a:satOff val="-2520"/>
                <a:lumOff val="14021"/>
                <a:alphaOff val="0"/>
                <a:shade val="93000"/>
                <a:satMod val="130000"/>
              </a:schemeClr>
            </a:gs>
            <a:gs pos="100000">
              <a:schemeClr val="accent1">
                <a:shade val="50000"/>
                <a:hueOff val="120479"/>
                <a:satOff val="-2520"/>
                <a:lumOff val="1402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421022" y="4426080"/>
        <a:ext cx="1435568" cy="16500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8C1CA-7C23-4846-A62C-FB410F6A8DCE}">
      <dsp:nvSpPr>
        <dsp:cNvPr id="0" name=""/>
        <dsp:cNvSpPr/>
      </dsp:nvSpPr>
      <dsp:spPr>
        <a:xfrm>
          <a:off x="2831882" y="856276"/>
          <a:ext cx="3976156" cy="3167929"/>
        </a:xfrm>
        <a:prstGeom prst="hexagon">
          <a:avLst>
            <a:gd name="adj" fmla="val 28570"/>
            <a:gd name="vf" fmla="val 115470"/>
          </a:avLst>
        </a:prstGeom>
        <a:gradFill rotWithShape="0">
          <a:gsLst>
            <a:gs pos="0">
              <a:schemeClr val="accent1">
                <a:shade val="60000"/>
                <a:hueOff val="0"/>
                <a:satOff val="0"/>
                <a:lumOff val="0"/>
                <a:alphaOff val="0"/>
                <a:shade val="51000"/>
                <a:satMod val="130000"/>
              </a:schemeClr>
            </a:gs>
            <a:gs pos="80000">
              <a:schemeClr val="accent1">
                <a:shade val="60000"/>
                <a:hueOff val="0"/>
                <a:satOff val="0"/>
                <a:lumOff val="0"/>
                <a:alphaOff val="0"/>
                <a:shade val="93000"/>
                <a:satMod val="130000"/>
              </a:schemeClr>
            </a:gs>
            <a:gs pos="100000">
              <a:schemeClr val="accent1">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noFill/>
          </a:endParaRPr>
        </a:p>
      </dsp:txBody>
      <dsp:txXfrm>
        <a:off x="3464921" y="1360638"/>
        <a:ext cx="2710078" cy="2159205"/>
      </dsp:txXfrm>
    </dsp:sp>
    <dsp:sp modelId="{0C0BC195-3BB5-475E-A8EF-C7D0EC3D306F}">
      <dsp:nvSpPr>
        <dsp:cNvPr id="0" name=""/>
        <dsp:cNvSpPr/>
      </dsp:nvSpPr>
      <dsp:spPr>
        <a:xfrm>
          <a:off x="10602978" y="1965533"/>
          <a:ext cx="1831429" cy="1577972"/>
        </a:xfrm>
        <a:prstGeom prst="hexagon">
          <a:avLst>
            <a:gd name="adj" fmla="val 28900"/>
            <a:gd name="vf" fmla="val 115470"/>
          </a:avLst>
        </a:prstGeom>
        <a:no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F6E8BFF-D292-4273-950E-B63393F44D3A}">
      <dsp:nvSpPr>
        <dsp:cNvPr id="0" name=""/>
        <dsp:cNvSpPr/>
      </dsp:nvSpPr>
      <dsp:spPr>
        <a:xfrm>
          <a:off x="471596" y="2951151"/>
          <a:ext cx="3012020" cy="2554620"/>
        </a:xfrm>
        <a:prstGeom prst="hexagon">
          <a:avLst>
            <a:gd name="adj" fmla="val 28570"/>
            <a:gd name="vf" fmla="val 11547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endParaRPr lang="en-US" sz="6400" kern="1200">
            <a:noFill/>
          </a:endParaRPr>
        </a:p>
      </dsp:txBody>
      <dsp:txXfrm>
        <a:off x="965883" y="3370376"/>
        <a:ext cx="2023446" cy="1716170"/>
      </dsp:txXfrm>
    </dsp:sp>
    <dsp:sp modelId="{C2EDA0EE-C144-496E-BD12-238712BD43D2}">
      <dsp:nvSpPr>
        <dsp:cNvPr id="0" name=""/>
        <dsp:cNvSpPr/>
      </dsp:nvSpPr>
      <dsp:spPr>
        <a:xfrm>
          <a:off x="3021766" y="4261696"/>
          <a:ext cx="3185927" cy="2622718"/>
        </a:xfrm>
        <a:prstGeom prst="hexagon">
          <a:avLst>
            <a:gd name="adj" fmla="val 28570"/>
            <a:gd name="vf" fmla="val 115470"/>
          </a:avLst>
        </a:prstGeom>
        <a:gradFill rotWithShape="0">
          <a:gsLst>
            <a:gs pos="0">
              <a:schemeClr val="accent1">
                <a:shade val="50000"/>
                <a:hueOff val="361436"/>
                <a:satOff val="-7560"/>
                <a:lumOff val="42063"/>
                <a:alphaOff val="0"/>
                <a:shade val="51000"/>
                <a:satMod val="130000"/>
              </a:schemeClr>
            </a:gs>
            <a:gs pos="80000">
              <a:schemeClr val="accent1">
                <a:shade val="50000"/>
                <a:hueOff val="361436"/>
                <a:satOff val="-7560"/>
                <a:lumOff val="42063"/>
                <a:alphaOff val="0"/>
                <a:shade val="93000"/>
                <a:satMod val="130000"/>
              </a:schemeClr>
            </a:gs>
            <a:gs pos="100000">
              <a:schemeClr val="accent1">
                <a:shade val="50000"/>
                <a:hueOff val="361436"/>
                <a:satOff val="-7560"/>
                <a:lumOff val="420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1" kern="1200">
            <a:effectLst>
              <a:outerShdw blurRad="38100" dist="38100" dir="2700000" algn="tl">
                <a:srgbClr val="000000">
                  <a:alpha val="43137"/>
                </a:srgbClr>
              </a:outerShdw>
            </a:effectLst>
          </a:endParaRPr>
        </a:p>
      </dsp:txBody>
      <dsp:txXfrm>
        <a:off x="3537030" y="4685872"/>
        <a:ext cx="2155399" cy="17743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8C1CA-7C23-4846-A62C-FB410F6A8DCE}">
      <dsp:nvSpPr>
        <dsp:cNvPr id="0" name=""/>
        <dsp:cNvSpPr/>
      </dsp:nvSpPr>
      <dsp:spPr>
        <a:xfrm>
          <a:off x="2831882" y="856276"/>
          <a:ext cx="3976156" cy="3167929"/>
        </a:xfrm>
        <a:prstGeom prst="hexagon">
          <a:avLst>
            <a:gd name="adj" fmla="val 28570"/>
            <a:gd name="vf" fmla="val 115470"/>
          </a:avLst>
        </a:prstGeom>
        <a:gradFill rotWithShape="0">
          <a:gsLst>
            <a:gs pos="0">
              <a:schemeClr val="accent1">
                <a:shade val="60000"/>
                <a:hueOff val="0"/>
                <a:satOff val="0"/>
                <a:lumOff val="0"/>
                <a:alphaOff val="0"/>
                <a:shade val="51000"/>
                <a:satMod val="130000"/>
              </a:schemeClr>
            </a:gs>
            <a:gs pos="80000">
              <a:schemeClr val="accent1">
                <a:shade val="60000"/>
                <a:hueOff val="0"/>
                <a:satOff val="0"/>
                <a:lumOff val="0"/>
                <a:alphaOff val="0"/>
                <a:shade val="93000"/>
                <a:satMod val="130000"/>
              </a:schemeClr>
            </a:gs>
            <a:gs pos="100000">
              <a:schemeClr val="accent1">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bg1"/>
              </a:solidFill>
              <a:effectLst>
                <a:outerShdw blurRad="38100" dist="38100" dir="2700000" algn="tl">
                  <a:srgbClr val="000000">
                    <a:alpha val="43137"/>
                  </a:srgbClr>
                </a:outerShdw>
              </a:effectLst>
              <a:latin typeface="+mj-lt"/>
              <a:cs typeface="Times New Roman" panose="02020603050405020304" pitchFamily="18" charset="0"/>
            </a:rPr>
            <a:t>Artificial Intelligent</a:t>
          </a:r>
        </a:p>
        <a:p>
          <a:pPr marL="0" lvl="0" indent="0" algn="ctr" defTabSz="1600200">
            <a:lnSpc>
              <a:spcPct val="90000"/>
            </a:lnSpc>
            <a:spcBef>
              <a:spcPct val="0"/>
            </a:spcBef>
            <a:spcAft>
              <a:spcPct val="35000"/>
            </a:spcAft>
            <a:buNone/>
          </a:pPr>
          <a:r>
            <a:rPr lang="en-US" sz="3600" b="1" kern="1200">
              <a:solidFill>
                <a:schemeClr val="bg1"/>
              </a:solidFill>
              <a:effectLst>
                <a:outerShdw blurRad="38100" dist="38100" dir="2700000" algn="tl">
                  <a:srgbClr val="000000">
                    <a:alpha val="43137"/>
                  </a:srgbClr>
                </a:outerShdw>
              </a:effectLst>
              <a:latin typeface="+mj-lt"/>
              <a:cs typeface="Times New Roman" panose="02020603050405020304" pitchFamily="18" charset="0"/>
            </a:rPr>
            <a:t>(AI)</a:t>
          </a:r>
          <a:endParaRPr lang="en-US" sz="3600" kern="1200">
            <a:noFill/>
          </a:endParaRPr>
        </a:p>
      </dsp:txBody>
      <dsp:txXfrm>
        <a:off x="3464921" y="1360638"/>
        <a:ext cx="2710078" cy="2159205"/>
      </dsp:txXfrm>
    </dsp:sp>
    <dsp:sp modelId="{0C0BC195-3BB5-475E-A8EF-C7D0EC3D306F}">
      <dsp:nvSpPr>
        <dsp:cNvPr id="0" name=""/>
        <dsp:cNvSpPr/>
      </dsp:nvSpPr>
      <dsp:spPr>
        <a:xfrm>
          <a:off x="10602978" y="1965533"/>
          <a:ext cx="1831429" cy="1577972"/>
        </a:xfrm>
        <a:prstGeom prst="hexagon">
          <a:avLst>
            <a:gd name="adj" fmla="val 28900"/>
            <a:gd name="vf" fmla="val 115470"/>
          </a:avLst>
        </a:prstGeom>
        <a:no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F6E8BFF-D292-4273-950E-B63393F44D3A}">
      <dsp:nvSpPr>
        <dsp:cNvPr id="0" name=""/>
        <dsp:cNvSpPr/>
      </dsp:nvSpPr>
      <dsp:spPr>
        <a:xfrm>
          <a:off x="471596" y="2951151"/>
          <a:ext cx="3012020" cy="2554620"/>
        </a:xfrm>
        <a:prstGeom prst="hexagon">
          <a:avLst>
            <a:gd name="adj" fmla="val 28570"/>
            <a:gd name="vf" fmla="val 11547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endParaRPr lang="en-US" sz="6400" kern="1200">
            <a:noFill/>
          </a:endParaRPr>
        </a:p>
      </dsp:txBody>
      <dsp:txXfrm>
        <a:off x="965883" y="3370376"/>
        <a:ext cx="2023446" cy="1716170"/>
      </dsp:txXfrm>
    </dsp:sp>
    <dsp:sp modelId="{C2EDA0EE-C144-496E-BD12-238712BD43D2}">
      <dsp:nvSpPr>
        <dsp:cNvPr id="0" name=""/>
        <dsp:cNvSpPr/>
      </dsp:nvSpPr>
      <dsp:spPr>
        <a:xfrm>
          <a:off x="3021766" y="4261696"/>
          <a:ext cx="3185927" cy="2622718"/>
        </a:xfrm>
        <a:prstGeom prst="hexagon">
          <a:avLst>
            <a:gd name="adj" fmla="val 28570"/>
            <a:gd name="vf" fmla="val 115470"/>
          </a:avLst>
        </a:prstGeom>
        <a:gradFill rotWithShape="0">
          <a:gsLst>
            <a:gs pos="0">
              <a:schemeClr val="accent1">
                <a:shade val="50000"/>
                <a:hueOff val="361436"/>
                <a:satOff val="-7560"/>
                <a:lumOff val="42063"/>
                <a:alphaOff val="0"/>
                <a:shade val="51000"/>
                <a:satMod val="130000"/>
              </a:schemeClr>
            </a:gs>
            <a:gs pos="80000">
              <a:schemeClr val="accent1">
                <a:shade val="50000"/>
                <a:hueOff val="361436"/>
                <a:satOff val="-7560"/>
                <a:lumOff val="42063"/>
                <a:alphaOff val="0"/>
                <a:shade val="93000"/>
                <a:satMod val="130000"/>
              </a:schemeClr>
            </a:gs>
            <a:gs pos="100000">
              <a:schemeClr val="accent1">
                <a:shade val="50000"/>
                <a:hueOff val="361436"/>
                <a:satOff val="-7560"/>
                <a:lumOff val="420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1" kern="1200">
            <a:effectLst>
              <a:outerShdw blurRad="38100" dist="38100" dir="2700000" algn="tl">
                <a:srgbClr val="000000">
                  <a:alpha val="43137"/>
                </a:srgbClr>
              </a:outerShdw>
            </a:effectLst>
          </a:endParaRPr>
        </a:p>
      </dsp:txBody>
      <dsp:txXfrm>
        <a:off x="3537030" y="4685872"/>
        <a:ext cx="2155399" cy="177436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44164-6281-49AB-AC7F-736C8CBFF55D}"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84AFB-399D-46D2-A3CB-6C06F7A41D60}" type="slidenum">
              <a:rPr lang="en-US" smtClean="0"/>
              <a:t>‹#›</a:t>
            </a:fld>
            <a:endParaRPr lang="en-US"/>
          </a:p>
        </p:txBody>
      </p:sp>
    </p:spTree>
    <p:extLst>
      <p:ext uri="{BB962C8B-B14F-4D97-AF65-F5344CB8AC3E}">
        <p14:creationId xmlns:p14="http://schemas.microsoft.com/office/powerpoint/2010/main" val="3005213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B84AFB-399D-46D2-A3CB-6C06F7A41D60}" type="slidenum">
              <a:rPr lang="en-US" smtClean="0"/>
              <a:t>5</a:t>
            </a:fld>
            <a:endParaRPr lang="en-US"/>
          </a:p>
        </p:txBody>
      </p:sp>
    </p:spTree>
    <p:extLst>
      <p:ext uri="{BB962C8B-B14F-4D97-AF65-F5344CB8AC3E}">
        <p14:creationId xmlns:p14="http://schemas.microsoft.com/office/powerpoint/2010/main" val="967102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B84AFB-399D-46D2-A3CB-6C06F7A41D60}" type="slidenum">
              <a:rPr lang="en-US" smtClean="0"/>
              <a:t>11</a:t>
            </a:fld>
            <a:endParaRPr lang="en-US"/>
          </a:p>
        </p:txBody>
      </p:sp>
    </p:spTree>
    <p:extLst>
      <p:ext uri="{BB962C8B-B14F-4D97-AF65-F5344CB8AC3E}">
        <p14:creationId xmlns:p14="http://schemas.microsoft.com/office/powerpoint/2010/main" val="3480225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B84AFB-399D-46D2-A3CB-6C06F7A41D60}" type="slidenum">
              <a:rPr lang="en-US" smtClean="0"/>
              <a:t>13</a:t>
            </a:fld>
            <a:endParaRPr lang="en-US"/>
          </a:p>
        </p:txBody>
      </p:sp>
    </p:spTree>
    <p:extLst>
      <p:ext uri="{BB962C8B-B14F-4D97-AF65-F5344CB8AC3E}">
        <p14:creationId xmlns:p14="http://schemas.microsoft.com/office/powerpoint/2010/main" val="3692760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B84AFB-399D-46D2-A3CB-6C06F7A41D60}" type="slidenum">
              <a:rPr lang="en-US" smtClean="0"/>
              <a:t>15</a:t>
            </a:fld>
            <a:endParaRPr lang="en-US"/>
          </a:p>
        </p:txBody>
      </p:sp>
    </p:spTree>
    <p:extLst>
      <p:ext uri="{BB962C8B-B14F-4D97-AF65-F5344CB8AC3E}">
        <p14:creationId xmlns:p14="http://schemas.microsoft.com/office/powerpoint/2010/main" val="271772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3987AF-A85C-41B5-A0D0-5BC216D86904}" type="slidenum">
              <a:rPr lang="en-US" smtClean="0"/>
              <a:t>40</a:t>
            </a:fld>
            <a:endParaRPr lang="en-US"/>
          </a:p>
        </p:txBody>
      </p:sp>
    </p:spTree>
    <p:extLst>
      <p:ext uri="{BB962C8B-B14F-4D97-AF65-F5344CB8AC3E}">
        <p14:creationId xmlns:p14="http://schemas.microsoft.com/office/powerpoint/2010/main" val="3103832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3987AF-A85C-41B5-A0D0-5BC216D86904}" type="slidenum">
              <a:rPr lang="en-US" smtClean="0"/>
              <a:t>62</a:t>
            </a:fld>
            <a:endParaRPr lang="en-US"/>
          </a:p>
        </p:txBody>
      </p:sp>
    </p:spTree>
    <p:extLst>
      <p:ext uri="{BB962C8B-B14F-4D97-AF65-F5344CB8AC3E}">
        <p14:creationId xmlns:p14="http://schemas.microsoft.com/office/powerpoint/2010/main" val="4033532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B84AFB-399D-46D2-A3CB-6C06F7A41D60}" type="slidenum">
              <a:rPr lang="en-US" smtClean="0"/>
              <a:t>94</a:t>
            </a:fld>
            <a:endParaRPr lang="en-US"/>
          </a:p>
        </p:txBody>
      </p:sp>
    </p:spTree>
    <p:extLst>
      <p:ext uri="{BB962C8B-B14F-4D97-AF65-F5344CB8AC3E}">
        <p14:creationId xmlns:p14="http://schemas.microsoft.com/office/powerpoint/2010/main" val="2881841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CC24C1E-04D6-4C57-8FAF-A11C23E2D3AB}"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BEBB94-4D2E-488F-8237-70E8DA3B3920}"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F0169A-B3C9-42A3-8A2F-06D013B3E112}"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83A60-51FB-4E7E-BDD2-76EF987E148F}"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6B7BCC-4EFC-4B66-AE3F-2D5D0EDD369C}"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85C4E8-5B68-4A1E-A080-941ABEC485EC}"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2DEA41-370B-4FB8-8896-8159146C4B95}" type="datetime1">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B0E523-3844-43A7-853A-735A357F384B}" type="datetime1">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A0024A-487E-4D64-BD06-7BA690AA8DF0}" type="datetime1">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6B6730-55F0-4A19-9583-5B6F2972FD6F}"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D4D249-B374-48AE-B44A-38092F63472A}"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469B4F-82CA-4E2F-BB9B-CEE40D6E3FAD}" type="datetime1">
              <a:rPr lang="en-US" smtClean="0"/>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hyperlink" Target="https://onlinelibrary.wiley.com/doi/10.1002/icd.267" TargetMode="External"/><Relationship Id="rId3" Type="http://schemas.openxmlformats.org/officeDocument/2006/relationships/image" Target="../media/image3.png"/><Relationship Id="rId7" Type="http://schemas.openxmlformats.org/officeDocument/2006/relationships/hyperlink" Target="https://www.medicalnewstoday.com/articles/145554"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hyperlink" Target="https://onlinelibrary.wiley.com/doi/10.1111/j.1365-2788.2007.01010.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40.jpeg"/><Relationship Id="rId3" Type="http://schemas.openxmlformats.org/officeDocument/2006/relationships/image" Target="../media/image3.png"/><Relationship Id="rId7" Type="http://schemas.openxmlformats.org/officeDocument/2006/relationships/diagramLayout" Target="../diagrams/layout1.xml"/><Relationship Id="rId12" Type="http://schemas.openxmlformats.org/officeDocument/2006/relationships/image" Target="../media/image3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38.jpeg"/><Relationship Id="rId5" Type="http://schemas.openxmlformats.org/officeDocument/2006/relationships/image" Target="../media/image5.png"/><Relationship Id="rId15" Type="http://schemas.openxmlformats.org/officeDocument/2006/relationships/image" Target="../media/image42.png"/><Relationship Id="rId10" Type="http://schemas.microsoft.com/office/2007/relationships/diagramDrawing" Target="../diagrams/drawing1.xml"/><Relationship Id="rId4" Type="http://schemas.openxmlformats.org/officeDocument/2006/relationships/image" Target="../media/image34.svg"/><Relationship Id="rId9" Type="http://schemas.openxmlformats.org/officeDocument/2006/relationships/diagramColors" Target="../diagrams/colors1.xml"/><Relationship Id="rId14" Type="http://schemas.openxmlformats.org/officeDocument/2006/relationships/image" Target="../media/image41.jpe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sv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43.jpeg"/><Relationship Id="rId5" Type="http://schemas.openxmlformats.org/officeDocument/2006/relationships/image" Target="../media/image5.png"/><Relationship Id="rId10" Type="http://schemas.microsoft.com/office/2007/relationships/diagramDrawing" Target="../diagrams/drawing2.xml"/><Relationship Id="rId4" Type="http://schemas.openxmlformats.org/officeDocument/2006/relationships/image" Target="../media/image34.svg"/><Relationship Id="rId9" Type="http://schemas.openxmlformats.org/officeDocument/2006/relationships/diagramColors" Target="../diagrams/colors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3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3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png"/><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34.sv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png"/><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0.jpeg"/><Relationship Id="rId7"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1.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2.pn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3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hyperlink" Target="https://doi.org/10.1007/s00431-010-1253-0" TargetMode="External"/><Relationship Id="rId3" Type="http://schemas.openxmlformats.org/officeDocument/2006/relationships/image" Target="../media/image3.png"/><Relationship Id="rId7" Type="http://schemas.openxmlformats.org/officeDocument/2006/relationships/hyperlink" Target="https://doi.org/10.1111/j.1365-2788.2010.01262.x"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5.png"/><Relationship Id="rId10" Type="http://schemas.openxmlformats.org/officeDocument/2006/relationships/hyperlink" Target="https://www.researchgate.net/publication/382230056_An_Android_Augmented_Reality_Application_to_Improve_Cognitive_Skills_in_Color_Recognition_for_Down_Syndrome_children" TargetMode="External"/><Relationship Id="rId4" Type="http://schemas.openxmlformats.org/officeDocument/2006/relationships/image" Target="../media/image4.svg"/><Relationship Id="rId9" Type="http://schemas.openxmlformats.org/officeDocument/2006/relationships/hyperlink" Target="https://onlinelibrary.wiley.com/doi/abs/10.1111/j.1365-2788.1990.tb01558.x"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researchgate.net/publication/329260953_Motor_and_cognitive_development_of_children_with_Down_syndrome_The_effect_of_acquisition_of_walking_skills_on_their_cognitive_and_language_abilities" TargetMode="External"/><Relationship Id="rId3" Type="http://schemas.openxmlformats.org/officeDocument/2006/relationships/image" Target="../media/image3.png"/><Relationship Id="rId7" Type="http://schemas.openxmlformats.org/officeDocument/2006/relationships/hyperlink" Target="https://www.researchgate.net/publication/376508369_BENDI_Improving_Cognitive_Assessments_in_Toddlers_and_Children_with_Down_Syndrome_Using_Stealth_Assessment?_tp=eyJjb250ZXh0Ijp7ImZpcnN0UGFnZSI6InB1YmxpY2F0aW9uIiwicGFnZSI6Il9kaXJlY3QifX0"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hyperlink" Target="https://www.researchgate.net/publication/350874523_Cognitive_Impairments_in_Children_with_Down_Syndrom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5.jpe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34.sv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3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7.svg"/><Relationship Id="rId4" Type="http://schemas.openxmlformats.org/officeDocument/2006/relationships/image" Target="../media/image17.png"/><Relationship Id="rId9"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diagramDrawing" Target="../diagrams/drawing3.xml"/><Relationship Id="rId3" Type="http://schemas.openxmlformats.org/officeDocument/2006/relationships/image" Target="../media/image38.jpeg"/><Relationship Id="rId7" Type="http://schemas.openxmlformats.org/officeDocument/2006/relationships/image" Target="../media/image34.svg"/><Relationship Id="rId12" Type="http://schemas.openxmlformats.org/officeDocument/2006/relationships/diagramColors" Target="../diagrams/colors3.xml"/><Relationship Id="rId2" Type="http://schemas.openxmlformats.org/officeDocument/2006/relationships/image" Target="../media/image2.png"/><Relationship Id="rId16"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QuickStyle" Target="../diagrams/quickStyle3.xml"/><Relationship Id="rId5" Type="http://schemas.openxmlformats.org/officeDocument/2006/relationships/image" Target="../media/image40.jpeg"/><Relationship Id="rId15" Type="http://schemas.openxmlformats.org/officeDocument/2006/relationships/image" Target="../media/image41.jpeg"/><Relationship Id="rId10" Type="http://schemas.openxmlformats.org/officeDocument/2006/relationships/diagramLayout" Target="../diagrams/layout3.xml"/><Relationship Id="rId4" Type="http://schemas.openxmlformats.org/officeDocument/2006/relationships/image" Target="../media/image39.jpeg"/><Relationship Id="rId9" Type="http://schemas.openxmlformats.org/officeDocument/2006/relationships/diagramData" Target="../diagrams/data3.xml"/><Relationship Id="rId14" Type="http://schemas.openxmlformats.org/officeDocument/2006/relationships/image" Target="../media/image68.jpeg"/></Relationships>
</file>

<file path=ppt/slides/_rels/slide42.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4.xml"/><Relationship Id="rId11" Type="http://schemas.openxmlformats.org/officeDocument/2006/relationships/image" Target="../media/image70.jpeg"/><Relationship Id="rId5" Type="http://schemas.openxmlformats.org/officeDocument/2006/relationships/image" Target="../media/image5.png"/><Relationship Id="rId10" Type="http://schemas.microsoft.com/office/2007/relationships/diagramDrawing" Target="../diagrams/drawing4.xml"/><Relationship Id="rId4" Type="http://schemas.openxmlformats.org/officeDocument/2006/relationships/image" Target="../media/image34.svg"/><Relationship Id="rId9" Type="http://schemas.openxmlformats.org/officeDocument/2006/relationships/diagramColors" Target="../diagrams/colors4.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5.png"/><Relationship Id="rId4" Type="http://schemas.openxmlformats.org/officeDocument/2006/relationships/image" Target="../media/image4.sv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5.png"/><Relationship Id="rId4" Type="http://schemas.openxmlformats.org/officeDocument/2006/relationships/image" Target="../media/image4.sv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7.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5.png"/><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3.png"/><Relationship Id="rId7" Type="http://schemas.openxmlformats.org/officeDocument/2006/relationships/image" Target="../media/image79.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8.jpg"/><Relationship Id="rId5" Type="http://schemas.openxmlformats.org/officeDocument/2006/relationships/image" Target="../media/image5.png"/><Relationship Id="rId4" Type="http://schemas.openxmlformats.org/officeDocument/2006/relationships/image" Target="../media/image4.sv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5.png"/><Relationship Id="rId4" Type="http://schemas.openxmlformats.org/officeDocument/2006/relationships/image" Target="../media/image4.sv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5.png"/><Relationship Id="rId4" Type="http://schemas.openxmlformats.org/officeDocument/2006/relationships/image" Target="../media/image4.sv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87.svg"/><Relationship Id="rId7" Type="http://schemas.openxmlformats.org/officeDocument/2006/relationships/image" Target="../media/image5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88.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5.png"/><Relationship Id="rId4" Type="http://schemas.openxmlformats.org/officeDocument/2006/relationships/image" Target="../media/image4.svg"/></Relationships>
</file>

<file path=ppt/slides/_rels/slide52.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90.jpe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3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hyperlink" Target="https://www.researchgate.net/scientific-contributions/Richard-Arias-Marreros-2186022615?_tp=eyJjb250ZXh0Ijp7InBhZ2UiOiJwdWJsaWNhdGlvbiIsInByZXZpb3VzUGFnZSI6bnVsbH19" TargetMode="External"/><Relationship Id="rId3" Type="http://schemas.openxmlformats.org/officeDocument/2006/relationships/image" Target="../media/image3.png"/><Relationship Id="rId7" Type="http://schemas.openxmlformats.org/officeDocument/2006/relationships/hyperlink" Target="https://onlinelibrary.wiley.com/doi/10.1002/mrdd.20157" TargetMode="External"/><Relationship Id="rId12" Type="http://schemas.openxmlformats.org/officeDocument/2006/relationships/hyperlink" Target="https://acamh.onlinelibrary.wiley.com/doi/10.1111/j.1469-7610.2004.00273.x"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hyperlink" Target="https://doi.org/10.1111/jar.12322" TargetMode="External"/><Relationship Id="rId5" Type="http://schemas.openxmlformats.org/officeDocument/2006/relationships/image" Target="../media/image5.png"/><Relationship Id="rId10" Type="http://schemas.openxmlformats.org/officeDocument/2006/relationships/hyperlink" Target="https://doi.org/10.1002/mrdd.20136" TargetMode="External"/><Relationship Id="rId4" Type="http://schemas.openxmlformats.org/officeDocument/2006/relationships/image" Target="../media/image4.svg"/><Relationship Id="rId9" Type="http://schemas.openxmlformats.org/officeDocument/2006/relationships/hyperlink" Target="https://www.sciencedirect.com/science/article/abs/pii/S014067360312987X" TargetMode="External"/></Relationships>
</file>

<file path=ppt/slides/_rels/slide56.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3.png"/><Relationship Id="rId7" Type="http://schemas.openxmlformats.org/officeDocument/2006/relationships/hyperlink" Target="https://www.researchgate.net/publication/243131885_Developing_the_speech_and_language_skills_of_teenagers_with_Down_syndrome" TargetMode="External"/><Relationship Id="rId12" Type="http://schemas.openxmlformats.org/officeDocument/2006/relationships/hyperlink" Target="https://www.researchgate.net/publication/206005894_Teaching_Children_with_Down_Syndrome_Pronunciations_Using_Speech_Recogniti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hyperlink" Target="https://jmr.tums.ac.ir/index.php/jmr/article/view/133" TargetMode="External"/><Relationship Id="rId5" Type="http://schemas.openxmlformats.org/officeDocument/2006/relationships/image" Target="../media/image5.png"/><Relationship Id="rId10" Type="http://schemas.openxmlformats.org/officeDocument/2006/relationships/hyperlink" Target="https://www.researchgate.net/publication/347345266_Design_of_a_Mobile_Application_for_the_Learning_of_People_with_Down_Syndrome_through_Interactive_Games" TargetMode="External"/><Relationship Id="rId4" Type="http://schemas.openxmlformats.org/officeDocument/2006/relationships/image" Target="../media/image4.svg"/><Relationship Id="rId9" Type="http://schemas.openxmlformats.org/officeDocument/2006/relationships/hyperlink" Target="https://www.researchgate.net/scientific-contributions/Richard-Arias-Marreros-2186022615?_tp=eyJjb250ZXh0Ijp7InBhZ2UiOiJwdWJsaWNhdGlvbiIsInByZXZpb3VzUGFnZSI6bnVsbH19"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5.png"/><Relationship Id="rId4" Type="http://schemas.openxmlformats.org/officeDocument/2006/relationships/image" Target="../media/image4.sv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2.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4.svg"/></Relationships>
</file>

<file path=ppt/slides/_rels/slide5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svg"/></Relationships>
</file>

<file path=ppt/slides/_rels/slide6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34.svg"/><Relationship Id="rId9" Type="http://schemas.openxmlformats.org/officeDocument/2006/relationships/hyperlink" Target="https://www.researchgate.net/scientific-contributions/Christopher-J-Lemons-78654011?_tp=eyJjb250ZXh0Ijp7InBhZ2UiOiJwdWJsaWNhdGlvbiIsInByZXZpb3VzUGFnZSI6bnVsbH19"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4.sv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3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7.svg"/><Relationship Id="rId4" Type="http://schemas.openxmlformats.org/officeDocument/2006/relationships/image" Target="../media/image17.png"/><Relationship Id="rId9"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5.png"/><Relationship Id="rId4" Type="http://schemas.openxmlformats.org/officeDocument/2006/relationships/image" Target="../media/image34.sv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5.png"/><Relationship Id="rId4" Type="http://schemas.openxmlformats.org/officeDocument/2006/relationships/image" Target="../media/image34.svg"/></Relationships>
</file>

<file path=ppt/slides/_rels/slide6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image" Target="../media/image34.svg"/></Relationships>
</file>

<file path=ppt/slides/_rels/slide6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3.png"/><Relationship Id="rId7" Type="http://schemas.openxmlformats.org/officeDocument/2006/relationships/image" Target="../media/image10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image" Target="../media/image34.svg"/><Relationship Id="rId9"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5.png"/><Relationship Id="rId4" Type="http://schemas.openxmlformats.org/officeDocument/2006/relationships/image" Target="../media/image34.svg"/></Relationships>
</file>

<file path=ppt/slides/_rels/slide6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3.png"/><Relationship Id="rId7"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5.png"/><Relationship Id="rId10" Type="http://schemas.openxmlformats.org/officeDocument/2006/relationships/image" Target="../media/image113.png"/><Relationship Id="rId4" Type="http://schemas.openxmlformats.org/officeDocument/2006/relationships/image" Target="../media/image34.svg"/><Relationship Id="rId9" Type="http://schemas.openxmlformats.org/officeDocument/2006/relationships/image" Target="../media/image112.png"/></Relationships>
</file>

<file path=ppt/slides/_rels/slide6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3.png"/><Relationship Id="rId7" Type="http://schemas.openxmlformats.org/officeDocument/2006/relationships/image" Target="../media/image1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5.png"/><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8.png"/><Relationship Id="rId7" Type="http://schemas.openxmlformats.org/officeDocument/2006/relationships/image" Target="../media/image5.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0.png"/></Relationships>
</file>

<file path=ppt/slides/_rels/slide7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2.PNG"/><Relationship Id="rId7" Type="http://schemas.openxmlformats.org/officeDocument/2006/relationships/image" Target="../media/image5.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4.PNG"/></Relationships>
</file>

<file path=ppt/slides/_rels/slide7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sv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88.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4.sv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41.jpeg"/><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diagramDrawing" Target="../diagrams/drawing5.xml"/><Relationship Id="rId2" Type="http://schemas.openxmlformats.org/officeDocument/2006/relationships/image" Target="../media/image38.jpeg"/><Relationship Id="rId16"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diagramColors" Target="../diagrams/colors5.xml"/><Relationship Id="rId5" Type="http://schemas.openxmlformats.org/officeDocument/2006/relationships/image" Target="../media/image3.png"/><Relationship Id="rId15" Type="http://schemas.openxmlformats.org/officeDocument/2006/relationships/image" Target="../media/image42.png"/><Relationship Id="rId10" Type="http://schemas.openxmlformats.org/officeDocument/2006/relationships/diagramQuickStyle" Target="../diagrams/quickStyle5.xml"/><Relationship Id="rId4" Type="http://schemas.openxmlformats.org/officeDocument/2006/relationships/image" Target="../media/image40.jpeg"/><Relationship Id="rId9" Type="http://schemas.openxmlformats.org/officeDocument/2006/relationships/diagramLayout" Target="../diagrams/layout5.xml"/><Relationship Id="rId14" Type="http://schemas.openxmlformats.org/officeDocument/2006/relationships/image" Target="../media/image126.jpeg"/></Relationships>
</file>

<file path=ppt/slides/_rels/slide75.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3.png"/><Relationship Id="rId7" Type="http://schemas.openxmlformats.org/officeDocument/2006/relationships/diagramLayout" Target="../diagrams/layout6.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6.xml"/><Relationship Id="rId11" Type="http://schemas.openxmlformats.org/officeDocument/2006/relationships/image" Target="../media/image128.jpeg"/><Relationship Id="rId5" Type="http://schemas.openxmlformats.org/officeDocument/2006/relationships/image" Target="../media/image5.png"/><Relationship Id="rId10" Type="http://schemas.microsoft.com/office/2007/relationships/diagramDrawing" Target="../diagrams/drawing6.xml"/><Relationship Id="rId4" Type="http://schemas.openxmlformats.org/officeDocument/2006/relationships/image" Target="../media/image34.svg"/><Relationship Id="rId9" Type="http://schemas.openxmlformats.org/officeDocument/2006/relationships/diagramColors" Target="../diagrams/colors6.xml"/></Relationships>
</file>

<file path=ppt/slides/_rels/slide76.xml.rels><?xml version="1.0" encoding="UTF-8" standalone="yes"?>
<Relationships xmlns="http://schemas.openxmlformats.org/package/2006/relationships"><Relationship Id="rId3" Type="http://schemas.openxmlformats.org/officeDocument/2006/relationships/image" Target="../media/image129.jpe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png"/><Relationship Id="rId4" Type="http://schemas.openxmlformats.org/officeDocument/2006/relationships/image" Target="../media/image90.jpe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3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8" Type="http://schemas.openxmlformats.org/officeDocument/2006/relationships/hyperlink" Target="https://www.researchgate.net/scientific-contributions/Christopher-J-Lemons-78654011?_tp=eyJjb250ZXh0Ijp7InBhZ2UiOiJwdWJsaWNhdGlvbiIsInByZXZpb3VzUGFnZSI6bnVsbH19" TargetMode="External"/><Relationship Id="rId3" Type="http://schemas.openxmlformats.org/officeDocument/2006/relationships/slide" Target="slide12.xml"/><Relationship Id="rId7" Type="http://schemas.openxmlformats.org/officeDocument/2006/relationships/hyperlink" Target="https://www.dsrf.org/resources/learn-at-home/learn-at-home-activities-for-math/"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down-syndrome.org/en-gb/library/news-update/06/1/learning-number-maths/" TargetMode="External"/><Relationship Id="rId11" Type="http://schemas.openxmlformats.org/officeDocument/2006/relationships/image" Target="../media/image34.svg"/><Relationship Id="rId5" Type="http://schemas.openxmlformats.org/officeDocument/2006/relationships/hyperlink" Target="https://pubmed.ncbi.nlm.nih.gov/16869376/" TargetMode="External"/><Relationship Id="rId10" Type="http://schemas.openxmlformats.org/officeDocument/2006/relationships/image" Target="../media/image3.png"/><Relationship Id="rId4" Type="http://schemas.openxmlformats.org/officeDocument/2006/relationships/hyperlink" Target="https://www.nature.com/articles/s41598-020-78801-5" TargetMode="External"/><Relationship Id="rId9" Type="http://schemas.openxmlformats.org/officeDocument/2006/relationships/hyperlink" Target="https://www.researchgate.net/publication/272744270_Mathematics_interventions_for_children_and_adolescents_with_Down_syndrome_A_research_synthesi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21.png"/><Relationship Id="rId12"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5.png"/><Relationship Id="rId10" Type="http://schemas.openxmlformats.org/officeDocument/2006/relationships/image" Target="../media/image24.jpeg"/><Relationship Id="rId4" Type="http://schemas.openxmlformats.org/officeDocument/2006/relationships/image" Target="../media/image4.svg"/><Relationship Id="rId9" Type="http://schemas.openxmlformats.org/officeDocument/2006/relationships/image" Target="../media/image23.jpeg"/></Relationships>
</file>

<file path=ppt/slides/_rels/slide80.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image" Target="../media/image3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discovery.ucl.ac.uk/id/eprint/10096606/1/Van%20Herwegen_Mathematical%20development%20in%20Williams%20syndrome%20and%20Down%20syndrome%20accepted.pdf" TargetMode="External"/><Relationship Id="rId4" Type="http://schemas.openxmlformats.org/officeDocument/2006/relationships/hyperlink" Target="https://www.researchgate.net/profile/Seth-King-7/publication/316940866_Comparison_of_Mathematics_Performance_of_Children_and_Adolescents_with_and_without_Down_Syndrome/links/591a21b70f7e9b1db652973b/Comparison-of-Mathematics-Performance-of-Children-and-Adolescents-with-and-without-Down-Syndrome.pdf"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30.jpeg"/><Relationship Id="rId5" Type="http://schemas.openxmlformats.org/officeDocument/2006/relationships/image" Target="../media/image5.png"/><Relationship Id="rId4" Type="http://schemas.openxmlformats.org/officeDocument/2006/relationships/image" Target="../media/image4.svg"/></Relationships>
</file>

<file path=ppt/slides/_rels/slide8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1.jpeg"/><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3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4.sv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sv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png"/><Relationship Id="rId4" Type="http://schemas.openxmlformats.org/officeDocument/2006/relationships/image" Target="../media/image40.jpeg"/><Relationship Id="rId9" Type="http://schemas.openxmlformats.org/officeDocument/2006/relationships/image" Target="../media/image133.jpeg"/></Relationships>
</file>

<file path=ppt/slides/_rels/slide87.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3.png"/><Relationship Id="rId7" Type="http://schemas.openxmlformats.org/officeDocument/2006/relationships/diagramLayout" Target="../diagrams/layout7.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7.xml"/><Relationship Id="rId11" Type="http://schemas.openxmlformats.org/officeDocument/2006/relationships/image" Target="../media/image134.jpeg"/><Relationship Id="rId5" Type="http://schemas.openxmlformats.org/officeDocument/2006/relationships/image" Target="../media/image5.png"/><Relationship Id="rId10" Type="http://schemas.microsoft.com/office/2007/relationships/diagramDrawing" Target="../diagrams/drawing7.xml"/><Relationship Id="rId4" Type="http://schemas.openxmlformats.org/officeDocument/2006/relationships/image" Target="../media/image34.svg"/><Relationship Id="rId9" Type="http://schemas.openxmlformats.org/officeDocument/2006/relationships/diagramColors" Target="../diagrams/colors7.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5.png"/><Relationship Id="rId4" Type="http://schemas.openxmlformats.org/officeDocument/2006/relationships/image" Target="../media/image4.sv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5.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5.png"/><Relationship Id="rId4" Type="http://schemas.openxmlformats.org/officeDocument/2006/relationships/image" Target="../media/image4.sv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5.png"/><Relationship Id="rId4" Type="http://schemas.openxmlformats.org/officeDocument/2006/relationships/image" Target="../media/image4.svg"/></Relationships>
</file>

<file path=ppt/slides/_rels/slide9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image" Target="../media/image4.sv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3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5.jpeg"/><Relationship Id="rId4" Type="http://schemas.openxmlformats.org/officeDocument/2006/relationships/image" Target="../media/image144.jpeg"/></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3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8" Type="http://schemas.openxmlformats.org/officeDocument/2006/relationships/hyperlink" Target="https://doi.org/10.1016/bs.irrdd.2021.08.002" TargetMode="External"/><Relationship Id="rId3" Type="http://schemas.openxmlformats.org/officeDocument/2006/relationships/image" Target="../media/image3.png"/><Relationship Id="rId7" Type="http://schemas.openxmlformats.org/officeDocument/2006/relationships/hyperlink" Target="https://doi.org/10.7763/IJSSH.2015.V5.433"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5.png"/><Relationship Id="rId10" Type="http://schemas.openxmlformats.org/officeDocument/2006/relationships/hyperlink" Target="https://doi.org/10.1109/FIE58773.2023.10342976" TargetMode="External"/><Relationship Id="rId4" Type="http://schemas.openxmlformats.org/officeDocument/2006/relationships/image" Target="../media/image4.svg"/><Relationship Id="rId9" Type="http://schemas.openxmlformats.org/officeDocument/2006/relationships/hyperlink" Target="https://doi.org/10.1109/R10-HTC54060.2022.9929446"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3DB0F2-EAC9-A19A-4B0F-E6B5CBB4E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 y="0"/>
            <a:ext cx="18306704" cy="9486900"/>
          </a:xfrm>
          <a:prstGeom prst="rect">
            <a:avLst/>
          </a:prstGeom>
          <a:effectLst>
            <a:reflection blurRad="469900" stA="32000" endPos="65000" dist="50800" dir="5400000" sy="-100000" algn="bl" rotWithShape="0"/>
          </a:effectLst>
        </p:spPr>
      </p:pic>
      <p:sp>
        <p:nvSpPr>
          <p:cNvPr id="8" name="Rectangle 7">
            <a:extLst>
              <a:ext uri="{FF2B5EF4-FFF2-40B4-BE49-F238E27FC236}">
                <a16:creationId xmlns:a16="http://schemas.microsoft.com/office/drawing/2014/main" id="{090F3112-B901-4E41-FA58-18E67CDC7F39}"/>
              </a:ext>
            </a:extLst>
          </p:cNvPr>
          <p:cNvSpPr/>
          <p:nvPr/>
        </p:nvSpPr>
        <p:spPr>
          <a:xfrm>
            <a:off x="9168591" y="1612406"/>
            <a:ext cx="8357409" cy="7872502"/>
          </a:xfrm>
          <a:prstGeom prst="rect">
            <a:avLst/>
          </a:prstGeom>
          <a:solidFill>
            <a:schemeClr val="dk1">
              <a:alpha val="6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a:latin typeface="+mj-lt"/>
            </a:endParaRPr>
          </a:p>
        </p:txBody>
      </p:sp>
      <p:sp>
        <p:nvSpPr>
          <p:cNvPr id="9" name="TextBox 8">
            <a:extLst>
              <a:ext uri="{FF2B5EF4-FFF2-40B4-BE49-F238E27FC236}">
                <a16:creationId xmlns:a16="http://schemas.microsoft.com/office/drawing/2014/main" id="{E2068D50-BB8F-B119-CD30-49E2B90E44F9}"/>
              </a:ext>
            </a:extLst>
          </p:cNvPr>
          <p:cNvSpPr txBox="1"/>
          <p:nvPr/>
        </p:nvSpPr>
        <p:spPr>
          <a:xfrm>
            <a:off x="9601200" y="1612406"/>
            <a:ext cx="6743700" cy="6740307"/>
          </a:xfrm>
          <a:prstGeom prst="rect">
            <a:avLst/>
          </a:prstGeom>
          <a:noFill/>
          <a:effectLst/>
        </p:spPr>
        <p:txBody>
          <a:bodyPr wrap="square" rtlCol="0">
            <a:spAutoFit/>
          </a:bodyPr>
          <a:lstStyle/>
          <a:p>
            <a:r>
              <a:rPr lang="en-US" sz="8100" b="1">
                <a:solidFill>
                  <a:schemeClr val="bg1"/>
                </a:solidFill>
                <a:effectLst>
                  <a:glow rad="63500">
                    <a:schemeClr val="accent6">
                      <a:satMod val="175000"/>
                      <a:alpha val="40000"/>
                    </a:schemeClr>
                  </a:glow>
                  <a:outerShdw blurRad="38100" dist="38100" dir="2700000" algn="tl">
                    <a:srgbClr val="000000">
                      <a:alpha val="43137"/>
                    </a:srgbClr>
                  </a:outerShdw>
                </a:effectLst>
                <a:latin typeface="+mj-lt"/>
                <a:cs typeface="Calibri Light" panose="020F0302020204030204" pitchFamily="34" charset="0"/>
              </a:rPr>
              <a:t>EnlightenDS:</a:t>
            </a:r>
          </a:p>
          <a:p>
            <a:r>
              <a:rPr lang="en-US" sz="5400" b="1">
                <a:solidFill>
                  <a:schemeClr val="bg1"/>
                </a:solidFill>
                <a:effectLst>
                  <a:glow rad="63500">
                    <a:schemeClr val="accent6">
                      <a:satMod val="175000"/>
                      <a:alpha val="40000"/>
                    </a:schemeClr>
                  </a:glow>
                  <a:outerShdw blurRad="38100" dist="38100" dir="2700000" algn="tl">
                    <a:srgbClr val="000000">
                      <a:alpha val="43137"/>
                    </a:srgbClr>
                  </a:outerShdw>
                </a:effectLst>
                <a:latin typeface="+mj-lt"/>
                <a:cs typeface="Calibri Light" panose="020F0302020204030204" pitchFamily="34" charset="0"/>
              </a:rPr>
              <a:t>Advanced Technologies for Skill Enhancement and Talent Recognition in Children with Down Syndrome</a:t>
            </a:r>
            <a:endParaRPr lang="en-US" sz="5400" b="1">
              <a:ln w="0"/>
              <a:solidFill>
                <a:schemeClr val="bg1"/>
              </a:solidFill>
              <a:effectLst>
                <a:glow rad="63500">
                  <a:schemeClr val="accent6">
                    <a:satMod val="175000"/>
                    <a:alpha val="40000"/>
                  </a:schemeClr>
                </a:glow>
                <a:outerShdw blurRad="38100" dist="38100" dir="2700000" algn="tl">
                  <a:srgbClr val="000000">
                    <a:alpha val="43137"/>
                  </a:srgbClr>
                </a:outerShdw>
              </a:effectLst>
              <a:latin typeface="+mj-lt"/>
              <a:cs typeface="Calibri Light" panose="020F0302020204030204" pitchFamily="34" charset="0"/>
            </a:endParaRPr>
          </a:p>
          <a:p>
            <a:endParaRPr lang="en-US" sz="2700">
              <a:latin typeface="+mj-lt"/>
            </a:endParaRPr>
          </a:p>
        </p:txBody>
      </p:sp>
      <p:sp>
        <p:nvSpPr>
          <p:cNvPr id="13" name="TextBox 12">
            <a:extLst>
              <a:ext uri="{FF2B5EF4-FFF2-40B4-BE49-F238E27FC236}">
                <a16:creationId xmlns:a16="http://schemas.microsoft.com/office/drawing/2014/main" id="{7180FC8E-7158-2582-0423-B2BB3125CAFE}"/>
              </a:ext>
            </a:extLst>
          </p:cNvPr>
          <p:cNvSpPr txBox="1"/>
          <p:nvPr/>
        </p:nvSpPr>
        <p:spPr>
          <a:xfrm>
            <a:off x="14173200" y="7772401"/>
            <a:ext cx="5257800" cy="1985159"/>
          </a:xfrm>
          <a:prstGeom prst="rect">
            <a:avLst/>
          </a:prstGeom>
          <a:noFill/>
        </p:spPr>
        <p:txBody>
          <a:bodyPr wrap="square" rtlCol="0">
            <a:spAutoFit/>
          </a:bodyPr>
          <a:lstStyle/>
          <a:p>
            <a:r>
              <a:rPr lang="en-US" sz="2700" b="1">
                <a:solidFill>
                  <a:schemeClr val="bg1"/>
                </a:solidFill>
                <a:effectLst>
                  <a:outerShdw blurRad="38100" dist="38100" dir="2700000" algn="tl">
                    <a:srgbClr val="000000">
                      <a:alpha val="43137"/>
                    </a:srgbClr>
                  </a:outerShdw>
                </a:effectLst>
                <a:latin typeface="+mj-lt"/>
                <a:cs typeface="Calibri Light" panose="020F0302020204030204" pitchFamily="34" charset="0"/>
              </a:rPr>
              <a:t>Presented by:</a:t>
            </a:r>
          </a:p>
          <a:p>
            <a:r>
              <a:rPr lang="en-US" sz="4800" b="1">
                <a:solidFill>
                  <a:schemeClr val="bg1"/>
                </a:solidFill>
                <a:effectLst>
                  <a:outerShdw blurRad="38100" dist="38100" dir="2700000" algn="tl">
                    <a:srgbClr val="000000">
                      <a:alpha val="43137"/>
                    </a:srgbClr>
                  </a:outerShdw>
                </a:effectLst>
                <a:latin typeface="+mj-lt"/>
                <a:cs typeface="Calibri Light" panose="020F0302020204030204" pitchFamily="34" charset="0"/>
              </a:rPr>
              <a:t>24-25J-228</a:t>
            </a:r>
          </a:p>
          <a:p>
            <a:endParaRPr lang="en-US" sz="4800" b="1">
              <a:solidFill>
                <a:schemeClr val="bg1"/>
              </a:solidFill>
              <a:effectLst>
                <a:outerShdw blurRad="38100" dist="38100" dir="2700000" algn="tl">
                  <a:srgbClr val="000000">
                    <a:alpha val="43137"/>
                  </a:srgbClr>
                </a:outerShdw>
              </a:effectLst>
              <a:latin typeface="+mj-lt"/>
              <a:cs typeface="Calibri Light" panose="020F0302020204030204" pitchFamily="34" charset="0"/>
            </a:endParaRPr>
          </a:p>
        </p:txBody>
      </p:sp>
      <p:pic>
        <p:nvPicPr>
          <p:cNvPr id="2" name="Picture 1" descr="A blue text on a black background&#10;&#10;Description automatically generated">
            <a:extLst>
              <a:ext uri="{FF2B5EF4-FFF2-40B4-BE49-F238E27FC236}">
                <a16:creationId xmlns:a16="http://schemas.microsoft.com/office/drawing/2014/main" id="{DDC818B3-408B-2581-57EF-CFD97C2EF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3050" y="54523"/>
            <a:ext cx="5080969" cy="1491153"/>
          </a:xfrm>
          <a:prstGeom prst="rect">
            <a:avLst/>
          </a:prstGeom>
        </p:spPr>
      </p:pic>
      <p:sp>
        <p:nvSpPr>
          <p:cNvPr id="4" name="Slide Number Placeholder 3">
            <a:extLst>
              <a:ext uri="{FF2B5EF4-FFF2-40B4-BE49-F238E27FC236}">
                <a16:creationId xmlns:a16="http://schemas.microsoft.com/office/drawing/2014/main" id="{6B832202-8B3F-F9A5-1F9E-956735469E78}"/>
              </a:ext>
            </a:extLst>
          </p:cNvPr>
          <p:cNvSpPr>
            <a:spLocks noGrp="1"/>
          </p:cNvSpPr>
          <p:nvPr>
            <p:ph type="sldNum" sz="quarter" idx="12"/>
          </p:nvPr>
        </p:nvSpPr>
        <p:spPr>
          <a:xfrm>
            <a:off x="15735300" y="9747169"/>
            <a:ext cx="2133600" cy="365125"/>
          </a:xfrm>
        </p:spPr>
        <p:txBody>
          <a:bodyPr/>
          <a:lstStyle/>
          <a:p>
            <a:fld id="{B6F15528-21DE-4FAA-801E-634DDDAF4B2B}" type="slidenum">
              <a:rPr lang="en-US" sz="2800" smtClean="0">
                <a:solidFill>
                  <a:schemeClr val="tx1"/>
                </a:solidFill>
              </a:rPr>
              <a:pPr/>
              <a:t>1</a:t>
            </a:fld>
            <a:endParaRPr lang="en-US" sz="2800">
              <a:solidFill>
                <a:schemeClr val="tx1"/>
              </a:solidFill>
            </a:endParaRPr>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3">
            <a:extLst>
              <a:ext uri="{FF2B5EF4-FFF2-40B4-BE49-F238E27FC236}">
                <a16:creationId xmlns:a16="http://schemas.microsoft.com/office/drawing/2014/main" id="{BCF6D607-C932-AB22-C848-98576D44064D}"/>
              </a:ext>
            </a:extLst>
          </p:cNvPr>
          <p:cNvGrpSpPr/>
          <p:nvPr/>
        </p:nvGrpSpPr>
        <p:grpSpPr>
          <a:xfrm>
            <a:off x="-9525" y="-72643"/>
            <a:ext cx="18288000" cy="1625028"/>
            <a:chOff x="0" y="0"/>
            <a:chExt cx="4816593" cy="427991"/>
          </a:xfrm>
        </p:grpSpPr>
        <p:sp>
          <p:nvSpPr>
            <p:cNvPr id="15" name="Freeform 4">
              <a:extLst>
                <a:ext uri="{FF2B5EF4-FFF2-40B4-BE49-F238E27FC236}">
                  <a16:creationId xmlns:a16="http://schemas.microsoft.com/office/drawing/2014/main" id="{FC31ED1F-9A72-C1E1-158C-492ABCC54AF6}"/>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6" name="TextBox 5">
              <a:extLst>
                <a:ext uri="{FF2B5EF4-FFF2-40B4-BE49-F238E27FC236}">
                  <a16:creationId xmlns:a16="http://schemas.microsoft.com/office/drawing/2014/main" id="{8AB2AFDA-AC0E-86B4-20EF-7250DA30B4AC}"/>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7" name="Picture 16" descr="A blue text on a black background&#10;&#10;Description automatically generated">
            <a:extLst>
              <a:ext uri="{FF2B5EF4-FFF2-40B4-BE49-F238E27FC236}">
                <a16:creationId xmlns:a16="http://schemas.microsoft.com/office/drawing/2014/main" id="{A0E8E94F-1306-09E4-A2E9-ACA2E0735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p:cNvSpPr txBox="1"/>
          <p:nvPr/>
        </p:nvSpPr>
        <p:spPr>
          <a:xfrm>
            <a:off x="0" y="-116326"/>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Commercialization Plan</a:t>
            </a:r>
          </a:p>
        </p:txBody>
      </p:sp>
      <p:grpSp>
        <p:nvGrpSpPr>
          <p:cNvPr id="7" name="Group 7"/>
          <p:cNvGrpSpPr/>
          <p:nvPr/>
        </p:nvGrpSpPr>
        <p:grpSpPr>
          <a:xfrm>
            <a:off x="57765" y="8912086"/>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1" name="Rectangle: Rounded Corners 10">
            <a:extLst>
              <a:ext uri="{FF2B5EF4-FFF2-40B4-BE49-F238E27FC236}">
                <a16:creationId xmlns:a16="http://schemas.microsoft.com/office/drawing/2014/main" id="{0386DFB4-BD19-8922-2706-9C2C3768BAE4}"/>
              </a:ext>
            </a:extLst>
          </p:cNvPr>
          <p:cNvSpPr/>
          <p:nvPr/>
        </p:nvSpPr>
        <p:spPr>
          <a:xfrm>
            <a:off x="533400" y="1917282"/>
            <a:ext cx="5486400" cy="6737241"/>
          </a:xfrm>
          <a:prstGeom prst="roundRect">
            <a:avLst/>
          </a:prstGeom>
          <a:ln>
            <a:noFill/>
          </a:ln>
          <a:scene3d>
            <a:camera prst="orthographicFront"/>
            <a:lightRig rig="threePt" dir="t"/>
          </a:scene3d>
          <a:sp3d>
            <a:bevelT w="152400" h="50800" prst="softRound"/>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12" name="Rectangle: Rounded Corners 11">
            <a:extLst>
              <a:ext uri="{FF2B5EF4-FFF2-40B4-BE49-F238E27FC236}">
                <a16:creationId xmlns:a16="http://schemas.microsoft.com/office/drawing/2014/main" id="{1FCFD5E9-D678-E85D-627C-7B6CF4B6BAE1}"/>
              </a:ext>
            </a:extLst>
          </p:cNvPr>
          <p:cNvSpPr/>
          <p:nvPr/>
        </p:nvSpPr>
        <p:spPr>
          <a:xfrm>
            <a:off x="6399571" y="1917282"/>
            <a:ext cx="5486400" cy="6737241"/>
          </a:xfrm>
          <a:prstGeom prst="roundRect">
            <a:avLst/>
          </a:prstGeom>
          <a:ln>
            <a:noFill/>
          </a:ln>
          <a:scene3d>
            <a:camera prst="orthographicFront"/>
            <a:lightRig rig="threePt" dir="t"/>
          </a:scene3d>
          <a:sp3d>
            <a:bevelT w="152400" h="50800" prst="softRound"/>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13" name="Rectangle: Rounded Corners 12">
            <a:extLst>
              <a:ext uri="{FF2B5EF4-FFF2-40B4-BE49-F238E27FC236}">
                <a16:creationId xmlns:a16="http://schemas.microsoft.com/office/drawing/2014/main" id="{937708F2-134A-E6B1-4ED7-38C933C80B9E}"/>
              </a:ext>
            </a:extLst>
          </p:cNvPr>
          <p:cNvSpPr/>
          <p:nvPr/>
        </p:nvSpPr>
        <p:spPr>
          <a:xfrm>
            <a:off x="12265742" y="1917282"/>
            <a:ext cx="5486400" cy="6737241"/>
          </a:xfrm>
          <a:prstGeom prst="roundRect">
            <a:avLst/>
          </a:prstGeom>
          <a:ln>
            <a:noFill/>
          </a:ln>
          <a:scene3d>
            <a:camera prst="orthographicFront"/>
            <a:lightRig rig="threePt" dir="t"/>
          </a:scene3d>
          <a:sp3d>
            <a:bevelT w="152400" h="50800" prst="softRound"/>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32" name="TextBox 31">
            <a:extLst>
              <a:ext uri="{FF2B5EF4-FFF2-40B4-BE49-F238E27FC236}">
                <a16:creationId xmlns:a16="http://schemas.microsoft.com/office/drawing/2014/main" id="{BD1FCBAB-53EC-36DB-1B5E-47569D4AE5F4}"/>
              </a:ext>
            </a:extLst>
          </p:cNvPr>
          <p:cNvSpPr txBox="1"/>
          <p:nvPr/>
        </p:nvSpPr>
        <p:spPr>
          <a:xfrm>
            <a:off x="153629" y="4087277"/>
            <a:ext cx="5866171" cy="4314323"/>
          </a:xfrm>
          <a:prstGeom prst="rect">
            <a:avLst/>
          </a:prstGeom>
          <a:noFill/>
        </p:spPr>
        <p:txBody>
          <a:bodyPr wrap="square" rtlCol="0">
            <a:spAutoFit/>
          </a:bodyPr>
          <a:lstStyle/>
          <a:p>
            <a:pPr marL="1028700" marR="0" indent="-342900">
              <a:lnSpc>
                <a:spcPct val="150000"/>
              </a:lnSpc>
              <a:spcBef>
                <a:spcPts val="0"/>
              </a:spcBef>
              <a:spcAft>
                <a:spcPts val="800"/>
              </a:spcAft>
              <a:buFont typeface="Wingdings" panose="05000000000000000000" pitchFamily="2" charset="2"/>
              <a:buChar char="ü"/>
            </a:pPr>
            <a:r>
              <a:rPr lang="en-US" sz="2400" kern="100">
                <a:effectLst/>
                <a:latin typeface="+mj-lt"/>
                <a:ea typeface="Calibri" panose="020F0502020204030204" pitchFamily="34" charset="0"/>
                <a:cs typeface="Times New Roman" panose="02020603050405020304" pitchFamily="18" charset="0"/>
              </a:rPr>
              <a:t>Cognitive level assessment tools.</a:t>
            </a:r>
          </a:p>
          <a:p>
            <a:pPr marL="1028700" marR="0" indent="-342900">
              <a:lnSpc>
                <a:spcPct val="150000"/>
              </a:lnSpc>
              <a:spcBef>
                <a:spcPts val="0"/>
              </a:spcBef>
              <a:spcAft>
                <a:spcPts val="800"/>
              </a:spcAft>
              <a:buFont typeface="Wingdings" panose="05000000000000000000" pitchFamily="2" charset="2"/>
              <a:buChar char="ü"/>
            </a:pPr>
            <a:r>
              <a:rPr lang="en-US" sz="2400" kern="100">
                <a:effectLst/>
                <a:latin typeface="+mj-lt"/>
                <a:ea typeface="Calibri" panose="020F0502020204030204" pitchFamily="34" charset="0"/>
                <a:cs typeface="Times New Roman" panose="02020603050405020304" pitchFamily="18" charset="0"/>
              </a:rPr>
              <a:t>Basic communication improvement activities.</a:t>
            </a:r>
          </a:p>
          <a:p>
            <a:pPr marL="1028700" marR="0" indent="-342900">
              <a:lnSpc>
                <a:spcPct val="150000"/>
              </a:lnSpc>
              <a:spcBef>
                <a:spcPts val="0"/>
              </a:spcBef>
              <a:spcAft>
                <a:spcPts val="800"/>
              </a:spcAft>
              <a:buFont typeface="Wingdings" panose="05000000000000000000" pitchFamily="2" charset="2"/>
              <a:buChar char="ü"/>
            </a:pPr>
            <a:r>
              <a:rPr lang="en-US" sz="2400" kern="100">
                <a:effectLst/>
                <a:latin typeface="+mj-lt"/>
                <a:ea typeface="Calibri" panose="020F0502020204030204" pitchFamily="34" charset="0"/>
                <a:cs typeface="Times New Roman" panose="02020603050405020304" pitchFamily="18" charset="0"/>
              </a:rPr>
              <a:t>Limited personalized quizzes for math.</a:t>
            </a:r>
          </a:p>
          <a:p>
            <a:pPr marL="1028700" marR="0" indent="-342900">
              <a:lnSpc>
                <a:spcPct val="150000"/>
              </a:lnSpc>
              <a:spcBef>
                <a:spcPts val="0"/>
              </a:spcBef>
              <a:spcAft>
                <a:spcPts val="800"/>
              </a:spcAft>
              <a:buFont typeface="Wingdings" panose="05000000000000000000" pitchFamily="2" charset="2"/>
              <a:buChar char="ü"/>
            </a:pPr>
            <a:r>
              <a:rPr lang="en-US" sz="2400" kern="100">
                <a:effectLst/>
                <a:latin typeface="+mj-lt"/>
                <a:ea typeface="Calibri" panose="020F0502020204030204" pitchFamily="34" charset="0"/>
                <a:cs typeface="Times New Roman" panose="02020603050405020304" pitchFamily="18" charset="0"/>
              </a:rPr>
              <a:t>Painting and piano platforms.</a:t>
            </a:r>
          </a:p>
          <a:p>
            <a:pPr marL="1028700" marR="0" indent="-342900">
              <a:lnSpc>
                <a:spcPct val="150000"/>
              </a:lnSpc>
              <a:spcBef>
                <a:spcPts val="0"/>
              </a:spcBef>
              <a:spcAft>
                <a:spcPts val="800"/>
              </a:spcAft>
              <a:buFont typeface="Wingdings" panose="05000000000000000000" pitchFamily="2" charset="2"/>
              <a:buChar char="ü"/>
            </a:pPr>
            <a:r>
              <a:rPr lang="en-US" sz="2400" kern="100">
                <a:effectLst/>
                <a:latin typeface="+mj-lt"/>
                <a:ea typeface="Calibri" panose="020F0502020204030204" pitchFamily="34" charset="0"/>
                <a:cs typeface="Times New Roman" panose="02020603050405020304" pitchFamily="18" charset="0"/>
              </a:rPr>
              <a:t>Basic summary reports </a:t>
            </a:r>
          </a:p>
        </p:txBody>
      </p:sp>
      <p:sp>
        <p:nvSpPr>
          <p:cNvPr id="33" name="TextBox 32">
            <a:extLst>
              <a:ext uri="{FF2B5EF4-FFF2-40B4-BE49-F238E27FC236}">
                <a16:creationId xmlns:a16="http://schemas.microsoft.com/office/drawing/2014/main" id="{118BDA35-2047-B745-33BD-763FFB0FFE97}"/>
              </a:ext>
            </a:extLst>
          </p:cNvPr>
          <p:cNvSpPr txBox="1"/>
          <p:nvPr/>
        </p:nvSpPr>
        <p:spPr>
          <a:xfrm>
            <a:off x="5928852" y="4156184"/>
            <a:ext cx="6324600" cy="3760325"/>
          </a:xfrm>
          <a:prstGeom prst="rect">
            <a:avLst/>
          </a:prstGeom>
          <a:noFill/>
        </p:spPr>
        <p:txBody>
          <a:bodyPr wrap="square" rtlCol="0">
            <a:spAutoFit/>
          </a:bodyPr>
          <a:lstStyle/>
          <a:p>
            <a:pPr marL="1143000" marR="0" indent="-457200">
              <a:lnSpc>
                <a:spcPct val="150000"/>
              </a:lnSpc>
              <a:spcBef>
                <a:spcPts val="0"/>
              </a:spcBef>
              <a:spcAft>
                <a:spcPts val="800"/>
              </a:spcAft>
              <a:buFont typeface="Wingdings" panose="05000000000000000000" pitchFamily="2" charset="2"/>
              <a:buChar char="ü"/>
            </a:pPr>
            <a:r>
              <a:rPr lang="en-US" sz="2400" kern="100">
                <a:effectLst/>
                <a:latin typeface="+mj-lt"/>
                <a:ea typeface="Calibri" panose="020F0502020204030204" pitchFamily="34" charset="0"/>
                <a:cs typeface="Times New Roman" panose="02020603050405020304" pitchFamily="18" charset="0"/>
              </a:rPr>
              <a:t>All features from the Basic Plan.</a:t>
            </a:r>
          </a:p>
          <a:p>
            <a:pPr marL="1143000" marR="0" indent="-457200">
              <a:lnSpc>
                <a:spcPct val="150000"/>
              </a:lnSpc>
              <a:spcBef>
                <a:spcPts val="0"/>
              </a:spcBef>
              <a:spcAft>
                <a:spcPts val="800"/>
              </a:spcAft>
              <a:buFont typeface="Wingdings" panose="05000000000000000000" pitchFamily="2" charset="2"/>
              <a:buChar char="ü"/>
            </a:pPr>
            <a:r>
              <a:rPr lang="en-US" sz="2400" kern="100">
                <a:effectLst/>
                <a:latin typeface="+mj-lt"/>
                <a:ea typeface="Calibri" panose="020F0502020204030204" pitchFamily="34" charset="0"/>
                <a:cs typeface="Times New Roman" panose="02020603050405020304" pitchFamily="18" charset="0"/>
              </a:rPr>
              <a:t>Full access to personalized quizzes </a:t>
            </a:r>
          </a:p>
          <a:p>
            <a:pPr marL="1143000" marR="0" indent="-457200">
              <a:lnSpc>
                <a:spcPct val="150000"/>
              </a:lnSpc>
              <a:spcBef>
                <a:spcPts val="0"/>
              </a:spcBef>
              <a:spcAft>
                <a:spcPts val="800"/>
              </a:spcAft>
              <a:buFont typeface="Wingdings" panose="05000000000000000000" pitchFamily="2" charset="2"/>
              <a:buChar char="ü"/>
            </a:pPr>
            <a:r>
              <a:rPr lang="en-US" sz="2400" kern="100">
                <a:effectLst/>
                <a:latin typeface="+mj-lt"/>
                <a:ea typeface="Calibri" panose="020F0502020204030204" pitchFamily="34" charset="0"/>
                <a:cs typeface="Times New Roman" panose="02020603050405020304" pitchFamily="18" charset="0"/>
              </a:rPr>
              <a:t>Emotion-based activities and mood detection.</a:t>
            </a:r>
          </a:p>
          <a:p>
            <a:pPr marL="1143000" marR="0" indent="-457200">
              <a:lnSpc>
                <a:spcPct val="150000"/>
              </a:lnSpc>
              <a:spcBef>
                <a:spcPts val="0"/>
              </a:spcBef>
              <a:spcAft>
                <a:spcPts val="800"/>
              </a:spcAft>
              <a:buFont typeface="Wingdings" panose="05000000000000000000" pitchFamily="2" charset="2"/>
              <a:buChar char="ü"/>
            </a:pPr>
            <a:r>
              <a:rPr lang="en-US" sz="2400" kern="100">
                <a:effectLst/>
                <a:latin typeface="+mj-lt"/>
                <a:ea typeface="Calibri" panose="020F0502020204030204" pitchFamily="34" charset="0"/>
                <a:cs typeface="Times New Roman" panose="02020603050405020304" pitchFamily="18" charset="0"/>
              </a:rPr>
              <a:t>Advanced summary </a:t>
            </a:r>
          </a:p>
          <a:p>
            <a:pPr marL="457200" indent="-457200">
              <a:lnSpc>
                <a:spcPct val="150000"/>
              </a:lnSpc>
              <a:buFont typeface="Wingdings" panose="05000000000000000000" pitchFamily="2" charset="2"/>
              <a:buChar char="ü"/>
            </a:pPr>
            <a:endParaRPr lang="en-US" sz="2400">
              <a:latin typeface="+mj-lt"/>
              <a:cs typeface="Times New Roman" panose="02020603050405020304" pitchFamily="18" charset="0"/>
            </a:endParaRPr>
          </a:p>
        </p:txBody>
      </p:sp>
      <p:sp>
        <p:nvSpPr>
          <p:cNvPr id="34" name="TextBox 33">
            <a:extLst>
              <a:ext uri="{FF2B5EF4-FFF2-40B4-BE49-F238E27FC236}">
                <a16:creationId xmlns:a16="http://schemas.microsoft.com/office/drawing/2014/main" id="{76E21631-890B-5649-DC60-20546C77A512}"/>
              </a:ext>
            </a:extLst>
          </p:cNvPr>
          <p:cNvSpPr txBox="1"/>
          <p:nvPr/>
        </p:nvSpPr>
        <p:spPr>
          <a:xfrm>
            <a:off x="12611100" y="4164922"/>
            <a:ext cx="4929648" cy="2241960"/>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sz="2400">
                <a:latin typeface="+mj-lt"/>
                <a:cs typeface="Times New Roman" panose="02020603050405020304" pitchFamily="18" charset="0"/>
              </a:rPr>
              <a:t>Full access to all features from Premium package</a:t>
            </a:r>
          </a:p>
          <a:p>
            <a:pPr marL="342900" indent="-342900">
              <a:lnSpc>
                <a:spcPct val="150000"/>
              </a:lnSpc>
              <a:buFont typeface="Wingdings" panose="05000000000000000000" pitchFamily="2" charset="2"/>
              <a:buChar char="ü"/>
            </a:pPr>
            <a:r>
              <a:rPr lang="en-US" sz="2400">
                <a:latin typeface="+mj-lt"/>
                <a:cs typeface="Times New Roman" panose="02020603050405020304" pitchFamily="18" charset="0"/>
              </a:rPr>
              <a:t>Up to 40 students</a:t>
            </a:r>
          </a:p>
          <a:p>
            <a:pPr marL="342900" indent="-342900">
              <a:lnSpc>
                <a:spcPct val="150000"/>
              </a:lnSpc>
              <a:buFont typeface="Wingdings" panose="05000000000000000000" pitchFamily="2" charset="2"/>
              <a:buChar char="ü"/>
            </a:pPr>
            <a:endParaRPr lang="en-US" sz="2400">
              <a:latin typeface="+mj-lt"/>
              <a:cs typeface="Times New Roman" panose="02020603050405020304" pitchFamily="18" charset="0"/>
            </a:endParaRPr>
          </a:p>
        </p:txBody>
      </p:sp>
      <p:sp>
        <p:nvSpPr>
          <p:cNvPr id="35" name="Oval 34">
            <a:extLst>
              <a:ext uri="{FF2B5EF4-FFF2-40B4-BE49-F238E27FC236}">
                <a16:creationId xmlns:a16="http://schemas.microsoft.com/office/drawing/2014/main" id="{951E3AE6-3C3A-F109-BFFD-AE12D663302A}"/>
              </a:ext>
            </a:extLst>
          </p:cNvPr>
          <p:cNvSpPr/>
          <p:nvPr/>
        </p:nvSpPr>
        <p:spPr>
          <a:xfrm>
            <a:off x="309365" y="1875886"/>
            <a:ext cx="2209800" cy="20548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Oval 35">
            <a:extLst>
              <a:ext uri="{FF2B5EF4-FFF2-40B4-BE49-F238E27FC236}">
                <a16:creationId xmlns:a16="http://schemas.microsoft.com/office/drawing/2014/main" id="{31F233CE-8BA7-DF34-9CF4-F66FC9A68C0C}"/>
              </a:ext>
            </a:extLst>
          </p:cNvPr>
          <p:cNvSpPr/>
          <p:nvPr/>
        </p:nvSpPr>
        <p:spPr>
          <a:xfrm>
            <a:off x="6231808" y="1626174"/>
            <a:ext cx="2209800" cy="20548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Oval 36">
            <a:extLst>
              <a:ext uri="{FF2B5EF4-FFF2-40B4-BE49-F238E27FC236}">
                <a16:creationId xmlns:a16="http://schemas.microsoft.com/office/drawing/2014/main" id="{6E0736C2-6F18-AFF2-4E00-705ED651D928}"/>
              </a:ext>
            </a:extLst>
          </p:cNvPr>
          <p:cNvSpPr/>
          <p:nvPr/>
        </p:nvSpPr>
        <p:spPr>
          <a:xfrm>
            <a:off x="12097411" y="1774570"/>
            <a:ext cx="2209800" cy="20548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TextBox 37">
            <a:extLst>
              <a:ext uri="{FF2B5EF4-FFF2-40B4-BE49-F238E27FC236}">
                <a16:creationId xmlns:a16="http://schemas.microsoft.com/office/drawing/2014/main" id="{68D7007C-B80E-3D0C-28AA-1278E334E35A}"/>
              </a:ext>
            </a:extLst>
          </p:cNvPr>
          <p:cNvSpPr txBox="1"/>
          <p:nvPr/>
        </p:nvSpPr>
        <p:spPr>
          <a:xfrm>
            <a:off x="2628900" y="2400300"/>
            <a:ext cx="2514600" cy="1200329"/>
          </a:xfrm>
          <a:prstGeom prst="rect">
            <a:avLst/>
          </a:prstGeom>
          <a:noFill/>
        </p:spPr>
        <p:txBody>
          <a:bodyPr wrap="square" rtlCol="0">
            <a:spAutoFit/>
          </a:bodyPr>
          <a:lstStyle/>
          <a:p>
            <a:pPr algn="ctr"/>
            <a:r>
              <a:rPr lang="en-US" sz="4000" b="1">
                <a:effectLst>
                  <a:outerShdw blurRad="38100" dist="38100" dir="2700000" algn="tl">
                    <a:srgbClr val="000000">
                      <a:alpha val="43137"/>
                    </a:srgbClr>
                  </a:outerShdw>
                </a:effectLst>
                <a:latin typeface="+mj-lt"/>
                <a:cs typeface="Times New Roman" panose="02020603050405020304" pitchFamily="18" charset="0"/>
              </a:rPr>
              <a:t>Basic Plan</a:t>
            </a:r>
          </a:p>
          <a:p>
            <a:pPr algn="ctr"/>
            <a:r>
              <a:rPr lang="en-US" sz="3200" b="1">
                <a:effectLst>
                  <a:outerShdw blurRad="38100" dist="38100" dir="2700000" algn="tl">
                    <a:srgbClr val="000000">
                      <a:alpha val="43137"/>
                    </a:srgbClr>
                  </a:outerShdw>
                </a:effectLst>
                <a:latin typeface="+mj-lt"/>
                <a:cs typeface="Times New Roman" panose="02020603050405020304" pitchFamily="18" charset="0"/>
              </a:rPr>
              <a:t>Free </a:t>
            </a:r>
          </a:p>
        </p:txBody>
      </p:sp>
      <p:sp>
        <p:nvSpPr>
          <p:cNvPr id="39" name="TextBox 38">
            <a:extLst>
              <a:ext uri="{FF2B5EF4-FFF2-40B4-BE49-F238E27FC236}">
                <a16:creationId xmlns:a16="http://schemas.microsoft.com/office/drawing/2014/main" id="{50C4B7BA-5217-7A03-7D8C-13C24DD226C6}"/>
              </a:ext>
            </a:extLst>
          </p:cNvPr>
          <p:cNvSpPr txBox="1"/>
          <p:nvPr/>
        </p:nvSpPr>
        <p:spPr>
          <a:xfrm>
            <a:off x="8229294" y="2436569"/>
            <a:ext cx="3747933" cy="1200329"/>
          </a:xfrm>
          <a:prstGeom prst="rect">
            <a:avLst/>
          </a:prstGeom>
          <a:noFill/>
        </p:spPr>
        <p:txBody>
          <a:bodyPr wrap="square" rtlCol="0">
            <a:spAutoFit/>
          </a:bodyPr>
          <a:lstStyle/>
          <a:p>
            <a:pPr algn="ctr"/>
            <a:r>
              <a:rPr lang="en-US" sz="4000" b="1">
                <a:effectLst>
                  <a:outerShdw blurRad="38100" dist="38100" dir="2700000" algn="tl">
                    <a:srgbClr val="000000">
                      <a:alpha val="43137"/>
                    </a:srgbClr>
                  </a:outerShdw>
                </a:effectLst>
                <a:latin typeface="+mj-lt"/>
                <a:cs typeface="Times New Roman" panose="02020603050405020304" pitchFamily="18" charset="0"/>
              </a:rPr>
              <a:t>Premium Plan</a:t>
            </a:r>
          </a:p>
          <a:p>
            <a:pPr algn="ctr"/>
            <a:r>
              <a:rPr lang="en-US" sz="3200" b="1">
                <a:effectLst>
                  <a:outerShdw blurRad="38100" dist="38100" dir="2700000" algn="tl">
                    <a:srgbClr val="000000">
                      <a:alpha val="43137"/>
                    </a:srgbClr>
                  </a:outerShdw>
                </a:effectLst>
                <a:latin typeface="+mj-lt"/>
                <a:cs typeface="Times New Roman" panose="02020603050405020304" pitchFamily="18" charset="0"/>
              </a:rPr>
              <a:t>$10 /month </a:t>
            </a:r>
          </a:p>
        </p:txBody>
      </p:sp>
      <p:sp>
        <p:nvSpPr>
          <p:cNvPr id="40" name="TextBox 39">
            <a:extLst>
              <a:ext uri="{FF2B5EF4-FFF2-40B4-BE49-F238E27FC236}">
                <a16:creationId xmlns:a16="http://schemas.microsoft.com/office/drawing/2014/main" id="{21F083FD-A736-0E02-863A-348B7C13BD8D}"/>
              </a:ext>
            </a:extLst>
          </p:cNvPr>
          <p:cNvSpPr txBox="1"/>
          <p:nvPr/>
        </p:nvSpPr>
        <p:spPr>
          <a:xfrm>
            <a:off x="14016499" y="2372218"/>
            <a:ext cx="3747933" cy="1200329"/>
          </a:xfrm>
          <a:prstGeom prst="rect">
            <a:avLst/>
          </a:prstGeom>
          <a:noFill/>
        </p:spPr>
        <p:txBody>
          <a:bodyPr wrap="square" rtlCol="0">
            <a:spAutoFit/>
          </a:bodyPr>
          <a:lstStyle/>
          <a:p>
            <a:pPr algn="ctr"/>
            <a:r>
              <a:rPr lang="en-US" sz="4000" b="1">
                <a:effectLst>
                  <a:outerShdw blurRad="38100" dist="38100" dir="2700000" algn="tl">
                    <a:srgbClr val="000000">
                      <a:alpha val="43137"/>
                    </a:srgbClr>
                  </a:outerShdw>
                </a:effectLst>
                <a:latin typeface="+mj-lt"/>
                <a:cs typeface="Times New Roman" panose="02020603050405020304" pitchFamily="18" charset="0"/>
              </a:rPr>
              <a:t>School Plan</a:t>
            </a:r>
          </a:p>
          <a:p>
            <a:pPr algn="ctr"/>
            <a:r>
              <a:rPr lang="en-US" sz="3200" b="1">
                <a:effectLst>
                  <a:outerShdw blurRad="38100" dist="38100" dir="2700000" algn="tl">
                    <a:srgbClr val="000000">
                      <a:alpha val="43137"/>
                    </a:srgbClr>
                  </a:outerShdw>
                </a:effectLst>
                <a:latin typeface="+mj-lt"/>
                <a:cs typeface="Times New Roman" panose="02020603050405020304" pitchFamily="18" charset="0"/>
              </a:rPr>
              <a:t>$30 /month </a:t>
            </a:r>
          </a:p>
        </p:txBody>
      </p:sp>
      <p:pic>
        <p:nvPicPr>
          <p:cNvPr id="45" name="Picture 44">
            <a:extLst>
              <a:ext uri="{FF2B5EF4-FFF2-40B4-BE49-F238E27FC236}">
                <a16:creationId xmlns:a16="http://schemas.microsoft.com/office/drawing/2014/main" id="{06AAF2F5-767B-BE22-5459-FCCF9B5AF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40" y="2049385"/>
            <a:ext cx="2055425" cy="1707889"/>
          </a:xfrm>
          <a:prstGeom prst="rect">
            <a:avLst/>
          </a:prstGeom>
        </p:spPr>
      </p:pic>
      <p:pic>
        <p:nvPicPr>
          <p:cNvPr id="47" name="Picture 46">
            <a:extLst>
              <a:ext uri="{FF2B5EF4-FFF2-40B4-BE49-F238E27FC236}">
                <a16:creationId xmlns:a16="http://schemas.microsoft.com/office/drawing/2014/main" id="{C07F059C-AC4D-4FE1-9796-837679F140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49551">
            <a:off x="5990444" y="1279599"/>
            <a:ext cx="2647977" cy="2647977"/>
          </a:xfrm>
          <a:prstGeom prst="rect">
            <a:avLst/>
          </a:prstGeom>
        </p:spPr>
      </p:pic>
      <p:pic>
        <p:nvPicPr>
          <p:cNvPr id="49" name="Picture 48">
            <a:extLst>
              <a:ext uri="{FF2B5EF4-FFF2-40B4-BE49-F238E27FC236}">
                <a16:creationId xmlns:a16="http://schemas.microsoft.com/office/drawing/2014/main" id="{E21C39B7-4A7C-B55F-D335-FE0FFB167A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37098" y="1560756"/>
            <a:ext cx="2105948" cy="2105948"/>
          </a:xfrm>
          <a:prstGeom prst="rect">
            <a:avLst/>
          </a:prstGeom>
        </p:spPr>
      </p:pic>
      <p:sp>
        <p:nvSpPr>
          <p:cNvPr id="2" name="Slide Number Placeholder 1">
            <a:extLst>
              <a:ext uri="{FF2B5EF4-FFF2-40B4-BE49-F238E27FC236}">
                <a16:creationId xmlns:a16="http://schemas.microsoft.com/office/drawing/2014/main" id="{60CBBD4D-1925-F692-6726-2B8231ACA1AD}"/>
              </a:ext>
            </a:extLst>
          </p:cNvPr>
          <p:cNvSpPr>
            <a:spLocks noGrp="1"/>
          </p:cNvSpPr>
          <p:nvPr>
            <p:ph type="sldNum" sz="quarter" idx="12"/>
          </p:nvPr>
        </p:nvSpPr>
        <p:spPr>
          <a:xfrm>
            <a:off x="15918174" y="9756036"/>
            <a:ext cx="2133600" cy="365125"/>
          </a:xfrm>
        </p:spPr>
        <p:txBody>
          <a:bodyPr/>
          <a:lstStyle/>
          <a:p>
            <a:fld id="{B6F15528-21DE-4FAA-801E-634DDDAF4B2B}" type="slidenum">
              <a:rPr lang="en-US" sz="2800" smtClean="0">
                <a:solidFill>
                  <a:schemeClr val="tx1"/>
                </a:solidFill>
              </a:rPr>
              <a:pPr/>
              <a:t>10</a:t>
            </a:fld>
            <a:endParaRPr lang="en-US" sz="2800">
              <a:solidFill>
                <a:schemeClr val="tx1"/>
              </a:solidFill>
            </a:endParaRPr>
          </a:p>
        </p:txBody>
      </p:sp>
    </p:spTree>
    <p:extLst>
      <p:ext uri="{BB962C8B-B14F-4D97-AF65-F5344CB8AC3E}">
        <p14:creationId xmlns:p14="http://schemas.microsoft.com/office/powerpoint/2010/main" val="955449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3">
            <a:extLst>
              <a:ext uri="{FF2B5EF4-FFF2-40B4-BE49-F238E27FC236}">
                <a16:creationId xmlns:a16="http://schemas.microsoft.com/office/drawing/2014/main" id="{BCF6D607-C932-AB22-C848-98576D44064D}"/>
              </a:ext>
            </a:extLst>
          </p:cNvPr>
          <p:cNvGrpSpPr/>
          <p:nvPr/>
        </p:nvGrpSpPr>
        <p:grpSpPr>
          <a:xfrm>
            <a:off x="-9525" y="-72643"/>
            <a:ext cx="18288000" cy="1625028"/>
            <a:chOff x="0" y="0"/>
            <a:chExt cx="4816593" cy="427991"/>
          </a:xfrm>
        </p:grpSpPr>
        <p:sp>
          <p:nvSpPr>
            <p:cNvPr id="15" name="Freeform 4">
              <a:extLst>
                <a:ext uri="{FF2B5EF4-FFF2-40B4-BE49-F238E27FC236}">
                  <a16:creationId xmlns:a16="http://schemas.microsoft.com/office/drawing/2014/main" id="{FC31ED1F-9A72-C1E1-158C-492ABCC54AF6}"/>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6" name="TextBox 5">
              <a:extLst>
                <a:ext uri="{FF2B5EF4-FFF2-40B4-BE49-F238E27FC236}">
                  <a16:creationId xmlns:a16="http://schemas.microsoft.com/office/drawing/2014/main" id="{8AB2AFDA-AC0E-86B4-20EF-7250DA30B4AC}"/>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7" name="Picture 16" descr="A blue text on a black background&#10;&#10;Description automatically generated">
            <a:extLst>
              <a:ext uri="{FF2B5EF4-FFF2-40B4-BE49-F238E27FC236}">
                <a16:creationId xmlns:a16="http://schemas.microsoft.com/office/drawing/2014/main" id="{A0E8E94F-1306-09E4-A2E9-ACA2E0735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p:cNvSpPr txBox="1"/>
          <p:nvPr/>
        </p:nvSpPr>
        <p:spPr>
          <a:xfrm>
            <a:off x="0" y="-116326"/>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Budget</a:t>
            </a:r>
          </a:p>
        </p:txBody>
      </p:sp>
      <p:grpSp>
        <p:nvGrpSpPr>
          <p:cNvPr id="7" name="Group 7"/>
          <p:cNvGrpSpPr/>
          <p:nvPr/>
        </p:nvGrpSpPr>
        <p:grpSpPr>
          <a:xfrm>
            <a:off x="57765" y="8901611"/>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36" name="Oval 35">
            <a:extLst>
              <a:ext uri="{FF2B5EF4-FFF2-40B4-BE49-F238E27FC236}">
                <a16:creationId xmlns:a16="http://schemas.microsoft.com/office/drawing/2014/main" id="{31F233CE-8BA7-DF34-9CF4-F66FC9A68C0C}"/>
              </a:ext>
            </a:extLst>
          </p:cNvPr>
          <p:cNvSpPr/>
          <p:nvPr/>
        </p:nvSpPr>
        <p:spPr>
          <a:xfrm>
            <a:off x="6231808" y="1626174"/>
            <a:ext cx="2209800" cy="20548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Oval 36">
            <a:extLst>
              <a:ext uri="{FF2B5EF4-FFF2-40B4-BE49-F238E27FC236}">
                <a16:creationId xmlns:a16="http://schemas.microsoft.com/office/drawing/2014/main" id="{6E0736C2-6F18-AFF2-4E00-705ED651D928}"/>
              </a:ext>
            </a:extLst>
          </p:cNvPr>
          <p:cNvSpPr/>
          <p:nvPr/>
        </p:nvSpPr>
        <p:spPr>
          <a:xfrm>
            <a:off x="12097411" y="1774570"/>
            <a:ext cx="2209800" cy="205488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Slide Number Placeholder 1">
            <a:extLst>
              <a:ext uri="{FF2B5EF4-FFF2-40B4-BE49-F238E27FC236}">
                <a16:creationId xmlns:a16="http://schemas.microsoft.com/office/drawing/2014/main" id="{60CBBD4D-1925-F692-6726-2B8231ACA1AD}"/>
              </a:ext>
            </a:extLst>
          </p:cNvPr>
          <p:cNvSpPr>
            <a:spLocks noGrp="1"/>
          </p:cNvSpPr>
          <p:nvPr>
            <p:ph type="sldNum" sz="quarter" idx="12"/>
          </p:nvPr>
        </p:nvSpPr>
        <p:spPr>
          <a:xfrm>
            <a:off x="15918174" y="9756036"/>
            <a:ext cx="2133600" cy="365125"/>
          </a:xfrm>
        </p:spPr>
        <p:txBody>
          <a:bodyPr/>
          <a:lstStyle/>
          <a:p>
            <a:fld id="{B6F15528-21DE-4FAA-801E-634DDDAF4B2B}" type="slidenum">
              <a:rPr lang="en-US" sz="2800" smtClean="0">
                <a:solidFill>
                  <a:schemeClr val="tx1"/>
                </a:solidFill>
              </a:rPr>
              <a:pPr/>
              <a:t>11</a:t>
            </a:fld>
            <a:endParaRPr lang="en-US" sz="2800">
              <a:solidFill>
                <a:schemeClr val="tx1"/>
              </a:solidFill>
            </a:endParaRPr>
          </a:p>
        </p:txBody>
      </p:sp>
      <p:graphicFrame>
        <p:nvGraphicFramePr>
          <p:cNvPr id="4" name="Table 2">
            <a:extLst>
              <a:ext uri="{FF2B5EF4-FFF2-40B4-BE49-F238E27FC236}">
                <a16:creationId xmlns:a16="http://schemas.microsoft.com/office/drawing/2014/main" id="{20894C22-9D7F-4533-D5B0-FEA4506CC824}"/>
              </a:ext>
            </a:extLst>
          </p:cNvPr>
          <p:cNvGraphicFramePr>
            <a:graphicFrameLocks noGrp="1"/>
          </p:cNvGraphicFramePr>
          <p:nvPr>
            <p:extLst>
              <p:ext uri="{D42A27DB-BD31-4B8C-83A1-F6EECF244321}">
                <p14:modId xmlns:p14="http://schemas.microsoft.com/office/powerpoint/2010/main" val="851506308"/>
              </p:ext>
            </p:extLst>
          </p:nvPr>
        </p:nvGraphicFramePr>
        <p:xfrm>
          <a:off x="3429000" y="1884987"/>
          <a:ext cx="11811000" cy="6799406"/>
        </p:xfrm>
        <a:graphic>
          <a:graphicData uri="http://schemas.openxmlformats.org/drawingml/2006/table">
            <a:tbl>
              <a:tblPr/>
              <a:tblGrid>
                <a:gridCol w="5905500">
                  <a:extLst>
                    <a:ext uri="{9D8B030D-6E8A-4147-A177-3AD203B41FA5}">
                      <a16:colId xmlns:a16="http://schemas.microsoft.com/office/drawing/2014/main" val="20000"/>
                    </a:ext>
                  </a:extLst>
                </a:gridCol>
                <a:gridCol w="5905500">
                  <a:extLst>
                    <a:ext uri="{9D8B030D-6E8A-4147-A177-3AD203B41FA5}">
                      <a16:colId xmlns:a16="http://schemas.microsoft.com/office/drawing/2014/main" val="20001"/>
                    </a:ext>
                  </a:extLst>
                </a:gridCol>
              </a:tblGrid>
              <a:tr h="1077303">
                <a:tc>
                  <a:txBody>
                    <a:bodyPr/>
                    <a:lstStyle/>
                    <a:p>
                      <a:pPr algn="ctr">
                        <a:lnSpc>
                          <a:spcPts val="5040"/>
                        </a:lnSpc>
                        <a:defRPr/>
                      </a:pPr>
                      <a:r>
                        <a:rPr lang="en-US" sz="3600" b="1" dirty="0">
                          <a:solidFill>
                            <a:srgbClr val="FFFFFF"/>
                          </a:solidFill>
                          <a:latin typeface="+mj-lt"/>
                          <a:ea typeface="Helvetica World Bold"/>
                          <a:cs typeface="Helvetica World Bold"/>
                          <a:sym typeface="Helvetica World Bold"/>
                        </a:rPr>
                        <a:t>Component</a:t>
                      </a:r>
                      <a:endParaRPr lang="en-US" sz="1100" b="1" dirty="0">
                        <a:latin typeface="+mj-lt"/>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gradFill rotWithShape="1">
                      <a:gsLst>
                        <a:gs pos="0">
                          <a:srgbClr val="060498">
                            <a:alpha val="100000"/>
                          </a:srgbClr>
                        </a:gs>
                        <a:gs pos="100000">
                          <a:srgbClr val="000000">
                            <a:alpha val="100000"/>
                          </a:srgbClr>
                        </a:gs>
                      </a:gsLst>
                      <a:lin ang="0"/>
                    </a:gradFill>
                  </a:tcPr>
                </a:tc>
                <a:tc>
                  <a:txBody>
                    <a:bodyPr/>
                    <a:lstStyle/>
                    <a:p>
                      <a:pPr algn="ctr">
                        <a:lnSpc>
                          <a:spcPts val="4479"/>
                        </a:lnSpc>
                        <a:defRPr/>
                      </a:pPr>
                      <a:r>
                        <a:rPr lang="en-US" sz="3600" b="1" dirty="0">
                          <a:solidFill>
                            <a:srgbClr val="FFFFFF"/>
                          </a:solidFill>
                          <a:latin typeface="+mj-lt"/>
                          <a:ea typeface="Helvetica World Bold" panose="020B0604020202020204" charset="-128"/>
                          <a:cs typeface="Helvetica World Bold" panose="020B0604020202020204" charset="-128"/>
                          <a:sym typeface="Helvetica World Bold"/>
                        </a:rPr>
                        <a:t>Amount</a:t>
                      </a:r>
                      <a:r>
                        <a:rPr lang="en-US" sz="3600" b="1" dirty="0">
                          <a:solidFill>
                            <a:srgbClr val="FFFFFF"/>
                          </a:solidFill>
                          <a:latin typeface="Helvetica World Bold"/>
                          <a:ea typeface="Helvetica World Bold"/>
                          <a:cs typeface="Helvetica World Bold"/>
                          <a:sym typeface="Helvetica World Bold"/>
                        </a:rPr>
                        <a:t>(LKR)</a:t>
                      </a:r>
                      <a:endParaRPr lang="en-US" sz="36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gradFill rotWithShape="1">
                      <a:gsLst>
                        <a:gs pos="0">
                          <a:srgbClr val="060498">
                            <a:alpha val="100000"/>
                          </a:srgbClr>
                        </a:gs>
                        <a:gs pos="100000">
                          <a:srgbClr val="000000">
                            <a:alpha val="100000"/>
                          </a:srgbClr>
                        </a:gs>
                      </a:gsLst>
                      <a:lin ang="0"/>
                    </a:gradFill>
                  </a:tcPr>
                </a:tc>
                <a:extLst>
                  <a:ext uri="{0D108BD9-81ED-4DB2-BD59-A6C34878D82A}">
                    <a16:rowId xmlns:a16="http://schemas.microsoft.com/office/drawing/2014/main" val="10000"/>
                  </a:ext>
                </a:extLst>
              </a:tr>
              <a:tr h="1399046">
                <a:tc>
                  <a:txBody>
                    <a:bodyPr/>
                    <a:lstStyle/>
                    <a:p>
                      <a:pPr algn="ctr">
                        <a:lnSpc>
                          <a:spcPts val="5040"/>
                        </a:lnSpc>
                        <a:defRPr/>
                      </a:pPr>
                      <a:r>
                        <a:rPr lang="en-US" sz="3600" b="0" dirty="0">
                          <a:solidFill>
                            <a:srgbClr val="000000"/>
                          </a:solidFill>
                          <a:latin typeface="+mj-lt"/>
                          <a:ea typeface="Times New Roman"/>
                          <a:cs typeface="Times New Roman"/>
                          <a:sym typeface="Times New Roman"/>
                        </a:rPr>
                        <a:t>Travelling cost</a:t>
                      </a:r>
                      <a:endParaRPr lang="en-US" sz="1100" b="0" dirty="0">
                        <a:latin typeface="+mj-lt"/>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b="0">
                          <a:solidFill>
                            <a:srgbClr val="000000"/>
                          </a:solidFill>
                          <a:latin typeface="+mj-lt"/>
                          <a:ea typeface="Gadugi" panose="020B0502040204020203" pitchFamily="34" charset="0"/>
                          <a:cs typeface="Helvetica World"/>
                          <a:sym typeface="Helvetica World"/>
                        </a:rPr>
                        <a:t>10000</a:t>
                      </a:r>
                      <a:endParaRPr lang="en-US" sz="1100" b="0">
                        <a:latin typeface="+mj-lt"/>
                        <a:ea typeface="Gadugi" panose="020B0502040204020203"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49063">
                <a:tc>
                  <a:txBody>
                    <a:bodyPr/>
                    <a:lstStyle/>
                    <a:p>
                      <a:pPr algn="ctr">
                        <a:lnSpc>
                          <a:spcPts val="5040"/>
                        </a:lnSpc>
                        <a:defRPr/>
                      </a:pPr>
                      <a:r>
                        <a:rPr lang="en-US" sz="3600" b="0">
                          <a:solidFill>
                            <a:srgbClr val="000000"/>
                          </a:solidFill>
                          <a:latin typeface="+mj-lt"/>
                          <a:ea typeface="Helvetica World"/>
                          <a:cs typeface="Helvetica World"/>
                          <a:sym typeface="Helvetica World"/>
                        </a:rPr>
                        <a:t>Server &amp; Hosting charges </a:t>
                      </a:r>
                      <a:endParaRPr lang="en-US" sz="1100" b="0">
                        <a:latin typeface="+mj-lt"/>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b="0">
                          <a:solidFill>
                            <a:srgbClr val="000000"/>
                          </a:solidFill>
                          <a:latin typeface="+mj-lt"/>
                          <a:ea typeface="Gadugi" panose="020B0502040204020203" pitchFamily="34" charset="0"/>
                          <a:cs typeface="Helvetica World"/>
                          <a:sym typeface="Helvetica World"/>
                        </a:rPr>
                        <a:t>25000</a:t>
                      </a:r>
                      <a:endParaRPr lang="en-US" sz="1100" b="0">
                        <a:latin typeface="+mj-lt"/>
                        <a:ea typeface="Gadugi" panose="020B0502040204020203"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4448">
                <a:tc>
                  <a:txBody>
                    <a:bodyPr/>
                    <a:lstStyle/>
                    <a:p>
                      <a:pPr algn="ctr">
                        <a:lnSpc>
                          <a:spcPts val="5040"/>
                        </a:lnSpc>
                        <a:defRPr/>
                      </a:pPr>
                      <a:r>
                        <a:rPr lang="en-US" sz="3600" b="0">
                          <a:solidFill>
                            <a:srgbClr val="000000"/>
                          </a:solidFill>
                          <a:latin typeface="+mj-lt"/>
                          <a:ea typeface="Helvetica World"/>
                          <a:cs typeface="Helvetica World"/>
                          <a:sym typeface="Helvetica World"/>
                        </a:rPr>
                        <a:t>Internet Charges</a:t>
                      </a:r>
                      <a:endParaRPr lang="en-US" sz="1100" b="0">
                        <a:latin typeface="+mj-lt"/>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b="0">
                          <a:solidFill>
                            <a:srgbClr val="000000"/>
                          </a:solidFill>
                          <a:latin typeface="+mj-lt"/>
                          <a:ea typeface="Gadugi" panose="020B0502040204020203" pitchFamily="34" charset="0"/>
                          <a:cs typeface="Helvetica World"/>
                          <a:sym typeface="Helvetica World"/>
                        </a:rPr>
                        <a:t>15000</a:t>
                      </a:r>
                      <a:endParaRPr lang="en-US" sz="1100" b="0">
                        <a:latin typeface="+mj-lt"/>
                        <a:ea typeface="Gadugi" panose="020B0502040204020203"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49546">
                <a:tc>
                  <a:txBody>
                    <a:bodyPr/>
                    <a:lstStyle/>
                    <a:p>
                      <a:pPr algn="ctr">
                        <a:lnSpc>
                          <a:spcPts val="5040"/>
                        </a:lnSpc>
                        <a:defRPr/>
                      </a:pPr>
                      <a:r>
                        <a:rPr lang="en-US" sz="3600" b="0">
                          <a:solidFill>
                            <a:srgbClr val="000000"/>
                          </a:solidFill>
                          <a:latin typeface="+mj-lt"/>
                          <a:ea typeface="Helvetica World Bold"/>
                          <a:cs typeface="Helvetica World Bold"/>
                          <a:sym typeface="Helvetica World Bold"/>
                        </a:rPr>
                        <a:t>Total</a:t>
                      </a:r>
                      <a:endParaRPr lang="en-US" sz="1100" b="0">
                        <a:latin typeface="+mj-lt"/>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b="0" dirty="0">
                          <a:solidFill>
                            <a:srgbClr val="000000"/>
                          </a:solidFill>
                          <a:latin typeface="+mj-lt"/>
                          <a:ea typeface="Gadugi" panose="020B0502040204020203" pitchFamily="34" charset="0"/>
                          <a:cs typeface="Helvetica World"/>
                          <a:sym typeface="Helvetica World"/>
                        </a:rPr>
                        <a:t>50000</a:t>
                      </a:r>
                      <a:endParaRPr lang="en-US" sz="1100" b="0" dirty="0">
                        <a:latin typeface="+mj-lt"/>
                        <a:ea typeface="Gadugi" panose="020B0502040204020203"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22076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
            <a:extLst>
              <a:ext uri="{FF2B5EF4-FFF2-40B4-BE49-F238E27FC236}">
                <a16:creationId xmlns:a16="http://schemas.microsoft.com/office/drawing/2014/main" id="{80EC3A58-F41A-293E-70A9-84C3C524FAB7}"/>
              </a:ext>
            </a:extLst>
          </p:cNvPr>
          <p:cNvGrpSpPr/>
          <p:nvPr/>
        </p:nvGrpSpPr>
        <p:grpSpPr>
          <a:xfrm>
            <a:off x="-9525" y="-72643"/>
            <a:ext cx="18288000" cy="1625028"/>
            <a:chOff x="0" y="0"/>
            <a:chExt cx="4816593" cy="427991"/>
          </a:xfrm>
        </p:grpSpPr>
        <p:sp>
          <p:nvSpPr>
            <p:cNvPr id="12" name="Freeform 4">
              <a:extLst>
                <a:ext uri="{FF2B5EF4-FFF2-40B4-BE49-F238E27FC236}">
                  <a16:creationId xmlns:a16="http://schemas.microsoft.com/office/drawing/2014/main" id="{9B0AB207-5D11-4B72-B2E7-420B01BBD29F}"/>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87ED80BB-92DA-F105-402A-335F3CF005FE}"/>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5ADB9AEF-E577-10CE-E69B-960C9C7E1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p:cNvSpPr txBox="1"/>
          <p:nvPr/>
        </p:nvSpPr>
        <p:spPr>
          <a:xfrm>
            <a:off x="0" y="-180158"/>
            <a:ext cx="18288000" cy="1764744"/>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References </a:t>
            </a:r>
          </a:p>
        </p:txBody>
      </p:sp>
      <p:grpSp>
        <p:nvGrpSpPr>
          <p:cNvPr id="7" name="Group 7"/>
          <p:cNvGrpSpPr/>
          <p:nvPr/>
        </p:nvGrpSpPr>
        <p:grpSpPr>
          <a:xfrm>
            <a:off x="32657" y="8929397"/>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p>
          </p:txBody>
        </p:sp>
      </p:grpSp>
      <p:sp>
        <p:nvSpPr>
          <p:cNvPr id="11" name="TextBox 10">
            <a:hlinkClick r:id="rId6" action="ppaction://hlinksldjump"/>
            <a:extLst>
              <a:ext uri="{FF2B5EF4-FFF2-40B4-BE49-F238E27FC236}">
                <a16:creationId xmlns:a16="http://schemas.microsoft.com/office/drawing/2014/main" id="{04AC9E7A-9BA4-0262-533B-6007025DDC94}"/>
              </a:ext>
            </a:extLst>
          </p:cNvPr>
          <p:cNvSpPr txBox="1"/>
          <p:nvPr/>
        </p:nvSpPr>
        <p:spPr>
          <a:xfrm>
            <a:off x="685800" y="2247900"/>
            <a:ext cx="16383000" cy="4524315"/>
          </a:xfrm>
          <a:prstGeom prst="rect">
            <a:avLst/>
          </a:prstGeom>
          <a:noFill/>
        </p:spPr>
        <p:txBody>
          <a:bodyPr wrap="square" rtlCol="0">
            <a:spAutoFit/>
          </a:bodyPr>
          <a:lstStyle/>
          <a:p>
            <a:r>
              <a:rPr lang="en-US" sz="2400">
                <a:cs typeface="Times New Roman" panose="02020603050405020304" pitchFamily="18" charset="0"/>
              </a:rPr>
              <a:t>[1] </a:t>
            </a:r>
            <a:r>
              <a:rPr lang="en-US" sz="2400"/>
              <a:t>(“</a:t>
            </a:r>
            <a:r>
              <a:rPr lang="en-US" sz="2400" b="1"/>
              <a:t>Down syndrome: Causes, characteristics, is it genetic, and more</a:t>
            </a:r>
            <a:r>
              <a:rPr lang="en-US" sz="2400"/>
              <a:t>.” Accessed: Aug. 11, 2024. [Online]. Available: </a:t>
            </a:r>
            <a:r>
              <a:rPr lang="en-US" sz="2400" i="1">
                <a:solidFill>
                  <a:srgbClr val="1D1DFF"/>
                </a:solidFill>
                <a:hlinkClick r:id="rId7">
                  <a:extLst>
                    <a:ext uri="{A12FA001-AC4F-418D-AE19-62706E023703}">
                      <ahyp:hlinkClr xmlns:ahyp="http://schemas.microsoft.com/office/drawing/2018/hyperlinkcolor" val="tx"/>
                    </a:ext>
                  </a:extLst>
                </a:hlinkClick>
              </a:rPr>
              <a:t>https://www.medicalnewstoday.com/articles/145554</a:t>
            </a:r>
            <a:r>
              <a:rPr lang="en-US" sz="2400" i="1"/>
              <a:t> </a:t>
            </a:r>
            <a:r>
              <a:rPr lang="en-US" sz="2400"/>
              <a:t>)</a:t>
            </a:r>
          </a:p>
          <a:p>
            <a:endParaRPr lang="en-US" sz="2400">
              <a:solidFill>
                <a:schemeClr val="accent1">
                  <a:lumMod val="75000"/>
                </a:schemeClr>
              </a:solidFill>
              <a:effectLst/>
              <a:highlight>
                <a:srgbClr val="FFFFFF"/>
              </a:highlight>
              <a:cs typeface="Times New Roman" panose="02020603050405020304" pitchFamily="18" charset="0"/>
            </a:endParaRPr>
          </a:p>
          <a:p>
            <a:endParaRPr lang="en-US" sz="2400">
              <a:solidFill>
                <a:schemeClr val="accent1">
                  <a:lumMod val="75000"/>
                </a:schemeClr>
              </a:solidFill>
              <a:highlight>
                <a:srgbClr val="FFFFFF"/>
              </a:highlight>
              <a:cs typeface="Times New Roman" panose="02020603050405020304" pitchFamily="18" charset="0"/>
            </a:endParaRPr>
          </a:p>
          <a:p>
            <a:r>
              <a:rPr lang="en-US" sz="2400">
                <a:highlight>
                  <a:srgbClr val="FFFFFF"/>
                </a:highlight>
                <a:cs typeface="Times New Roman" panose="02020603050405020304" pitchFamily="18" charset="0"/>
              </a:rPr>
              <a:t>[2] </a:t>
            </a:r>
            <a:r>
              <a:rPr lang="en-US" sz="2400"/>
              <a:t>(“ </a:t>
            </a:r>
            <a:r>
              <a:rPr lang="en-US" sz="2400" b="1"/>
              <a:t>Young children’s spontaneous utterances of mental terms and the accuracy of their memory behaviors: a different methodological approach </a:t>
            </a:r>
            <a:r>
              <a:rPr lang="en-US" sz="2400"/>
              <a:t>- Cherney - 2003 - Infant and Child Development - Wiley Online Library.” Accessed: Aug. 11, 2024. [Online]. Available: </a:t>
            </a:r>
            <a:r>
              <a:rPr lang="en-US" sz="2400" i="1">
                <a:solidFill>
                  <a:srgbClr val="1D1DFF"/>
                </a:solidFill>
                <a:hlinkClick r:id="rId8">
                  <a:extLst>
                    <a:ext uri="{A12FA001-AC4F-418D-AE19-62706E023703}">
                      <ahyp:hlinkClr xmlns:ahyp="http://schemas.microsoft.com/office/drawing/2018/hyperlinkcolor" val="tx"/>
                    </a:ext>
                  </a:extLst>
                </a:hlinkClick>
              </a:rPr>
              <a:t>https://onlinelibrary.wiley.com/doi/10.1002/icd.267 </a:t>
            </a:r>
            <a:r>
              <a:rPr lang="en-US" sz="2400"/>
              <a:t>)</a:t>
            </a:r>
          </a:p>
          <a:p>
            <a:endParaRPr lang="en-US" sz="2400">
              <a:highlight>
                <a:srgbClr val="FFFFFF"/>
              </a:highlight>
              <a:cs typeface="Times New Roman" panose="02020603050405020304" pitchFamily="18" charset="0"/>
            </a:endParaRPr>
          </a:p>
          <a:p>
            <a:endParaRPr lang="en-US" sz="2400">
              <a:solidFill>
                <a:srgbClr val="131314"/>
              </a:solidFill>
              <a:highlight>
                <a:srgbClr val="FFFFFF"/>
              </a:highlight>
              <a:cs typeface="Times New Roman" panose="02020603050405020304" pitchFamily="18" charset="0"/>
            </a:endParaRPr>
          </a:p>
          <a:p>
            <a:r>
              <a:rPr lang="en-US" sz="2400">
                <a:solidFill>
                  <a:srgbClr val="131314"/>
                </a:solidFill>
                <a:highlight>
                  <a:srgbClr val="FFFFFF"/>
                </a:highlight>
                <a:cs typeface="Times New Roman" panose="02020603050405020304" pitchFamily="18" charset="0"/>
              </a:rPr>
              <a:t>[3]</a:t>
            </a:r>
            <a:r>
              <a:rPr lang="en-US" sz="2400"/>
              <a:t> (“</a:t>
            </a:r>
            <a:r>
              <a:rPr lang="en-US" sz="2400" b="1"/>
              <a:t>Frontal electroencephalogram asymmetry during affective processing in children with Down syndrome</a:t>
            </a:r>
            <a:r>
              <a:rPr lang="en-US" sz="2400"/>
              <a:t>: a pilot study - Conrad - 2007 - Journal of Intellectual Disability Research - Wiley Online Library.” Accessed: Aug. 11, 2024. [Online]. Available: </a:t>
            </a:r>
            <a:r>
              <a:rPr lang="en-US" sz="2400" i="1">
                <a:solidFill>
                  <a:srgbClr val="1D1DFF"/>
                </a:solidFill>
                <a:hlinkClick r:id="rId9">
                  <a:extLst>
                    <a:ext uri="{A12FA001-AC4F-418D-AE19-62706E023703}">
                      <ahyp:hlinkClr xmlns:ahyp="http://schemas.microsoft.com/office/drawing/2018/hyperlinkcolor" val="tx"/>
                    </a:ext>
                  </a:extLst>
                </a:hlinkClick>
              </a:rPr>
              <a:t>https://onlinelibrary.wiley.com/doi/10.1111/j.1365-2788.2007.01010.x</a:t>
            </a:r>
            <a:r>
              <a:rPr lang="en-US" sz="2400">
                <a:solidFill>
                  <a:srgbClr val="1D1DFF"/>
                </a:solidFill>
              </a:rPr>
              <a:t> </a:t>
            </a:r>
            <a:r>
              <a:rPr lang="en-US" sz="2400"/>
              <a:t>)</a:t>
            </a:r>
            <a:endParaRPr lang="en-US" sz="2400" b="0">
              <a:solidFill>
                <a:srgbClr val="39393A"/>
              </a:solidFill>
              <a:effectLst/>
              <a:highlight>
                <a:srgbClr val="FFFFFF"/>
              </a:highlight>
              <a:cs typeface="Times New Roman" panose="02020603050405020304" pitchFamily="18" charset="0"/>
            </a:endParaRPr>
          </a:p>
        </p:txBody>
      </p:sp>
      <p:sp>
        <p:nvSpPr>
          <p:cNvPr id="13" name="TextBox 25">
            <a:extLst>
              <a:ext uri="{FF2B5EF4-FFF2-40B4-BE49-F238E27FC236}">
                <a16:creationId xmlns:a16="http://schemas.microsoft.com/office/drawing/2014/main" id="{19091FE9-7111-ACCF-1008-CC8D1711150A}"/>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 name="Slide Number Placeholder 1">
            <a:extLst>
              <a:ext uri="{FF2B5EF4-FFF2-40B4-BE49-F238E27FC236}">
                <a16:creationId xmlns:a16="http://schemas.microsoft.com/office/drawing/2014/main" id="{88A734FA-1C8F-31D4-17F4-E01A4B2275E7}"/>
              </a:ext>
            </a:extLst>
          </p:cNvPr>
          <p:cNvSpPr>
            <a:spLocks noGrp="1"/>
          </p:cNvSpPr>
          <p:nvPr>
            <p:ph type="sldNum" sz="quarter" idx="12"/>
          </p:nvPr>
        </p:nvSpPr>
        <p:spPr>
          <a:xfrm>
            <a:off x="16002000" y="9821384"/>
            <a:ext cx="2133600" cy="365125"/>
          </a:xfrm>
        </p:spPr>
        <p:txBody>
          <a:bodyPr/>
          <a:lstStyle/>
          <a:p>
            <a:fld id="{B6F15528-21DE-4FAA-801E-634DDDAF4B2B}" type="slidenum">
              <a:rPr lang="en-US" sz="2800" smtClean="0">
                <a:solidFill>
                  <a:schemeClr val="tx1"/>
                </a:solidFill>
              </a:rPr>
              <a:pPr/>
              <a:t>12</a:t>
            </a:fld>
            <a:endParaRPr lang="en-US" sz="2800">
              <a:solidFill>
                <a:schemeClr val="tx1"/>
              </a:solidFill>
            </a:endParaRPr>
          </a:p>
        </p:txBody>
      </p:sp>
    </p:spTree>
    <p:extLst>
      <p:ext uri="{BB962C8B-B14F-4D97-AF65-F5344CB8AC3E}">
        <p14:creationId xmlns:p14="http://schemas.microsoft.com/office/powerpoint/2010/main" val="1776670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6049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9FC93F56-F954-284F-B1B8-26367FBFCA2C}"/>
              </a:ext>
            </a:extLst>
          </p:cNvPr>
          <p:cNvSpPr/>
          <p:nvPr/>
        </p:nvSpPr>
        <p:spPr>
          <a:xfrm flipH="1">
            <a:off x="-685800" y="205270"/>
            <a:ext cx="3391045" cy="9561838"/>
          </a:xfrm>
          <a:custGeom>
            <a:avLst/>
            <a:gdLst/>
            <a:ahLst/>
            <a:cxnLst/>
            <a:rect l="l" t="t" r="r" b="b"/>
            <a:pathLst>
              <a:path w="2737344" h="8591050">
                <a:moveTo>
                  <a:pt x="0" y="0"/>
                </a:moveTo>
                <a:lnTo>
                  <a:pt x="2737344" y="0"/>
                </a:lnTo>
                <a:lnTo>
                  <a:pt x="2737344" y="8591050"/>
                </a:lnTo>
                <a:lnTo>
                  <a:pt x="0" y="8591050"/>
                </a:lnTo>
                <a:lnTo>
                  <a:pt x="0" y="0"/>
                </a:lnTo>
                <a:close/>
              </a:path>
            </a:pathLst>
          </a:custGeom>
          <a:blipFill>
            <a:blip r:embed="rId3">
              <a:alphaModFix amt="42000"/>
            </a:blip>
            <a:stretch>
              <a:fillRect/>
            </a:stretch>
          </a:blipFill>
        </p:spPr>
        <p:txBody>
          <a:bodyPr/>
          <a:lstStyle/>
          <a:p>
            <a:endParaRPr lang="en-US">
              <a:latin typeface="+mj-lt"/>
            </a:endParaRPr>
          </a:p>
        </p:txBody>
      </p:sp>
      <p:sp>
        <p:nvSpPr>
          <p:cNvPr id="30" name="TextBox 30"/>
          <p:cNvSpPr txBox="1"/>
          <p:nvPr/>
        </p:nvSpPr>
        <p:spPr>
          <a:xfrm>
            <a:off x="7428232" y="9883241"/>
            <a:ext cx="6189190" cy="35016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grpSp>
        <p:nvGrpSpPr>
          <p:cNvPr id="45" name="Group 45"/>
          <p:cNvGrpSpPr/>
          <p:nvPr/>
        </p:nvGrpSpPr>
        <p:grpSpPr>
          <a:xfrm>
            <a:off x="0" y="8953500"/>
            <a:ext cx="18288000" cy="1395703"/>
            <a:chOff x="0" y="0"/>
            <a:chExt cx="24384000" cy="1860937"/>
          </a:xfrm>
        </p:grpSpPr>
        <p:sp>
          <p:nvSpPr>
            <p:cNvPr id="46" name="Freeform 46"/>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48" name="Freeform 48"/>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96" name="TextBox 95">
            <a:extLst>
              <a:ext uri="{FF2B5EF4-FFF2-40B4-BE49-F238E27FC236}">
                <a16:creationId xmlns:a16="http://schemas.microsoft.com/office/drawing/2014/main" id="{7E3E26B4-3509-0B66-6824-4EFA7EDCB057}"/>
              </a:ext>
            </a:extLst>
          </p:cNvPr>
          <p:cNvSpPr txBox="1"/>
          <p:nvPr/>
        </p:nvSpPr>
        <p:spPr>
          <a:xfrm>
            <a:off x="609600" y="1513791"/>
            <a:ext cx="15392400" cy="1754326"/>
          </a:xfrm>
          <a:prstGeom prst="rect">
            <a:avLst/>
          </a:prstGeom>
          <a:noFill/>
        </p:spPr>
        <p:txBody>
          <a:bodyPr wrap="square" rtlCol="0">
            <a:spAutoFit/>
          </a:bodyPr>
          <a:lstStyle/>
          <a:p>
            <a:pPr algn="ctr"/>
            <a:r>
              <a:rPr lang="en-US" sz="6000" b="1">
                <a:solidFill>
                  <a:schemeClr val="bg1"/>
                </a:solidFill>
                <a:latin typeface="+mj-lt"/>
                <a:ea typeface="Inter Bold"/>
                <a:cs typeface="Times New Roman" panose="02020603050405020304" pitchFamily="18" charset="0"/>
                <a:sym typeface="Inter Bold"/>
              </a:rPr>
              <a:t>IT21296314    |    Kumarasinghe D.P.</a:t>
            </a:r>
            <a:endParaRPr lang="en-US" sz="6000" b="1">
              <a:solidFill>
                <a:schemeClr val="bg1"/>
              </a:solidFill>
              <a:latin typeface="+mj-lt"/>
              <a:cs typeface="Times New Roman" panose="02020603050405020304" pitchFamily="18" charset="0"/>
            </a:endParaRPr>
          </a:p>
          <a:p>
            <a:pPr algn="ctr"/>
            <a:r>
              <a:rPr lang="en-US" sz="4800" b="1">
                <a:solidFill>
                  <a:schemeClr val="bg1"/>
                </a:solidFill>
                <a:latin typeface="+mj-lt"/>
                <a:cs typeface="Times New Roman" panose="02020603050405020304" pitchFamily="18" charset="0"/>
              </a:rPr>
              <a:t>Specialization : Information Technology </a:t>
            </a:r>
          </a:p>
        </p:txBody>
      </p:sp>
      <p:sp>
        <p:nvSpPr>
          <p:cNvPr id="97" name="Rectangle 96">
            <a:extLst>
              <a:ext uri="{FF2B5EF4-FFF2-40B4-BE49-F238E27FC236}">
                <a16:creationId xmlns:a16="http://schemas.microsoft.com/office/drawing/2014/main" id="{A42D4128-B71F-9F7F-8165-870D3388935F}"/>
              </a:ext>
            </a:extLst>
          </p:cNvPr>
          <p:cNvSpPr/>
          <p:nvPr/>
        </p:nvSpPr>
        <p:spPr>
          <a:xfrm>
            <a:off x="14401800" y="411420"/>
            <a:ext cx="3565168" cy="37414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extBox 25">
            <a:extLst>
              <a:ext uri="{FF2B5EF4-FFF2-40B4-BE49-F238E27FC236}">
                <a16:creationId xmlns:a16="http://schemas.microsoft.com/office/drawing/2014/main" id="{CCA882EA-0C30-E87B-73F3-C5146079E3C4}"/>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pic>
        <p:nvPicPr>
          <p:cNvPr id="4" name="Picture 3" descr="A person smiling for a picture&#10;&#10;Description automatically generated">
            <a:extLst>
              <a:ext uri="{FF2B5EF4-FFF2-40B4-BE49-F238E27FC236}">
                <a16:creationId xmlns:a16="http://schemas.microsoft.com/office/drawing/2014/main" id="{B2B1733B-B4B2-18DB-358D-488D7168EEC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213" t="4118" r="10285" b="26380"/>
          <a:stretch/>
        </p:blipFill>
        <p:spPr>
          <a:xfrm>
            <a:off x="14401801" y="434279"/>
            <a:ext cx="3581400" cy="3741479"/>
          </a:xfrm>
          <a:prstGeom prst="rect">
            <a:avLst/>
          </a:prstGeom>
        </p:spPr>
      </p:pic>
      <p:sp>
        <p:nvSpPr>
          <p:cNvPr id="6" name="TextBox 5">
            <a:extLst>
              <a:ext uri="{FF2B5EF4-FFF2-40B4-BE49-F238E27FC236}">
                <a16:creationId xmlns:a16="http://schemas.microsoft.com/office/drawing/2014/main" id="{4A902C4A-1400-0BEF-546C-02C3EAB0227F}"/>
              </a:ext>
            </a:extLst>
          </p:cNvPr>
          <p:cNvSpPr txBox="1"/>
          <p:nvPr/>
        </p:nvSpPr>
        <p:spPr>
          <a:xfrm>
            <a:off x="1295400" y="5219700"/>
            <a:ext cx="15392400" cy="830997"/>
          </a:xfrm>
          <a:prstGeom prst="rect">
            <a:avLst/>
          </a:prstGeom>
          <a:noFill/>
        </p:spPr>
        <p:txBody>
          <a:bodyPr wrap="square" lIns="91440" tIns="45720" rIns="91440" bIns="45720" rtlCol="0" anchor="t">
            <a:spAutoFit/>
          </a:bodyPr>
          <a:lstStyle/>
          <a:p>
            <a:pPr algn="ctr"/>
            <a:r>
              <a:rPr lang="en-US" sz="4800" b="1" dirty="0">
                <a:solidFill>
                  <a:schemeClr val="bg1"/>
                </a:solidFill>
                <a:latin typeface="+mj-lt"/>
                <a:ea typeface="Inter Bold"/>
                <a:cs typeface="Times New Roman"/>
                <a:sym typeface="Inter Bold"/>
              </a:rPr>
              <a:t>Assessing the detection of down syndrome</a:t>
            </a:r>
            <a:endParaRPr lang="en-US" dirty="0">
              <a:solidFill>
                <a:schemeClr val="bg1"/>
              </a:solidFill>
            </a:endParaRPr>
          </a:p>
        </p:txBody>
      </p:sp>
      <p:sp>
        <p:nvSpPr>
          <p:cNvPr id="2" name="Slide Number Placeholder 1">
            <a:extLst>
              <a:ext uri="{FF2B5EF4-FFF2-40B4-BE49-F238E27FC236}">
                <a16:creationId xmlns:a16="http://schemas.microsoft.com/office/drawing/2014/main" id="{E81EB821-B311-A2B5-D31F-EE428941C929}"/>
              </a:ext>
            </a:extLst>
          </p:cNvPr>
          <p:cNvSpPr>
            <a:spLocks noGrp="1"/>
          </p:cNvSpPr>
          <p:nvPr>
            <p:ph type="sldNum" sz="quarter" idx="12"/>
          </p:nvPr>
        </p:nvSpPr>
        <p:spPr>
          <a:xfrm>
            <a:off x="16002000" y="9783061"/>
            <a:ext cx="2133600" cy="365125"/>
          </a:xfrm>
        </p:spPr>
        <p:txBody>
          <a:bodyPr/>
          <a:lstStyle/>
          <a:p>
            <a:fld id="{B6F15528-21DE-4FAA-801E-634DDDAF4B2B}" type="slidenum">
              <a:rPr lang="en-US" sz="2800" smtClean="0">
                <a:solidFill>
                  <a:schemeClr val="tx1"/>
                </a:solidFill>
              </a:rPr>
              <a:pPr/>
              <a:t>13</a:t>
            </a:fld>
            <a:endParaRPr lang="en-US" sz="280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p:spPr>
          <p:txBody>
            <a:bodyPr/>
            <a:lstStyle/>
            <a:p>
              <a:endParaRPr lang="en-US">
                <a:latin typeface="+mj-lt"/>
              </a:endParaRPr>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latin typeface="+mj-lt"/>
              </a:endParaRPr>
            </a:p>
          </p:txBody>
        </p:sp>
      </p:grpSp>
      <p:grpSp>
        <p:nvGrpSpPr>
          <p:cNvPr id="5" name="Group 5"/>
          <p:cNvGrpSpPr/>
          <p:nvPr/>
        </p:nvGrpSpPr>
        <p:grpSpPr>
          <a:xfrm>
            <a:off x="7762313" y="2059470"/>
            <a:ext cx="732337" cy="73233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01</a:t>
              </a:r>
            </a:p>
          </p:txBody>
        </p:sp>
      </p:grpSp>
      <p:grpSp>
        <p:nvGrpSpPr>
          <p:cNvPr id="8" name="Group 8"/>
          <p:cNvGrpSpPr/>
          <p:nvPr/>
        </p:nvGrpSpPr>
        <p:grpSpPr>
          <a:xfrm>
            <a:off x="7762313" y="3860276"/>
            <a:ext cx="732337" cy="7323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02</a:t>
              </a:r>
            </a:p>
          </p:txBody>
        </p:sp>
      </p:grpSp>
      <p:grpSp>
        <p:nvGrpSpPr>
          <p:cNvPr id="11" name="Group 11"/>
          <p:cNvGrpSpPr/>
          <p:nvPr/>
        </p:nvGrpSpPr>
        <p:grpSpPr>
          <a:xfrm>
            <a:off x="7762313" y="5603995"/>
            <a:ext cx="732337" cy="73233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03</a:t>
              </a:r>
            </a:p>
          </p:txBody>
        </p:sp>
      </p:grpSp>
      <p:grpSp>
        <p:nvGrpSpPr>
          <p:cNvPr id="14" name="Group 14"/>
          <p:cNvGrpSpPr/>
          <p:nvPr/>
        </p:nvGrpSpPr>
        <p:grpSpPr>
          <a:xfrm>
            <a:off x="839945" y="1912434"/>
            <a:ext cx="6517393" cy="7135685"/>
            <a:chOff x="0" y="0"/>
            <a:chExt cx="1716515" cy="1879357"/>
          </a:xfrm>
        </p:grpSpPr>
        <p:sp>
          <p:nvSpPr>
            <p:cNvPr id="15" name="Freeform 15"/>
            <p:cNvSpPr/>
            <p:nvPr/>
          </p:nvSpPr>
          <p:spPr>
            <a:xfrm>
              <a:off x="0" y="0"/>
              <a:ext cx="1716515" cy="1879357"/>
            </a:xfrm>
            <a:custGeom>
              <a:avLst/>
              <a:gdLst/>
              <a:ahLst/>
              <a:cxnLst/>
              <a:rect l="l" t="t" r="r" b="b"/>
              <a:pathLst>
                <a:path w="1716515" h="1879357">
                  <a:moveTo>
                    <a:pt x="0" y="0"/>
                  </a:moveTo>
                  <a:lnTo>
                    <a:pt x="1716515" y="0"/>
                  </a:lnTo>
                  <a:lnTo>
                    <a:pt x="1716515" y="1879357"/>
                  </a:lnTo>
                  <a:lnTo>
                    <a:pt x="0" y="1879357"/>
                  </a:lnTo>
                  <a:close/>
                </a:path>
              </a:pathLst>
            </a:custGeom>
            <a:gradFill rotWithShape="1">
              <a:gsLst>
                <a:gs pos="0">
                  <a:srgbClr val="000000">
                    <a:alpha val="100000"/>
                  </a:srgbClr>
                </a:gs>
                <a:gs pos="100000">
                  <a:srgbClr val="0F0CFF">
                    <a:alpha val="100000"/>
                  </a:srgbClr>
                </a:gs>
              </a:gsLst>
              <a:path path="circle">
                <a:fillToRect r="100000" b="100000"/>
              </a:path>
              <a:tileRect l="-100000" t="-100000"/>
            </a:gradFill>
          </p:spPr>
          <p:txBody>
            <a:bodyPr/>
            <a:lstStyle/>
            <a:p>
              <a:endParaRPr lang="en-US">
                <a:latin typeface="+mj-lt"/>
              </a:endParaRPr>
            </a:p>
          </p:txBody>
        </p:sp>
        <p:sp>
          <p:nvSpPr>
            <p:cNvPr id="16" name="TextBox 16"/>
            <p:cNvSpPr txBox="1"/>
            <p:nvPr/>
          </p:nvSpPr>
          <p:spPr>
            <a:xfrm>
              <a:off x="0" y="-38100"/>
              <a:ext cx="1716515" cy="1917457"/>
            </a:xfrm>
            <a:prstGeom prst="rect">
              <a:avLst/>
            </a:prstGeom>
          </p:spPr>
          <p:txBody>
            <a:bodyPr lIns="50800" tIns="50800" rIns="50800" bIns="50800" rtlCol="0" anchor="ctr"/>
            <a:lstStyle/>
            <a:p>
              <a:pPr algn="ctr">
                <a:lnSpc>
                  <a:spcPts val="2659"/>
                </a:lnSpc>
              </a:pPr>
              <a:endParaRPr>
                <a:latin typeface="+mj-lt"/>
              </a:endParaRPr>
            </a:p>
          </p:txBody>
        </p:sp>
      </p:grpSp>
      <p:sp>
        <p:nvSpPr>
          <p:cNvPr id="17" name="Freeform 17"/>
          <p:cNvSpPr/>
          <p:nvPr/>
        </p:nvSpPr>
        <p:spPr>
          <a:xfrm>
            <a:off x="801845" y="2057914"/>
            <a:ext cx="6412618" cy="6882824"/>
          </a:xfrm>
          <a:custGeom>
            <a:avLst/>
            <a:gdLst/>
            <a:ahLst/>
            <a:cxnLst/>
            <a:rect l="l" t="t" r="r" b="b"/>
            <a:pathLst>
              <a:path w="6412618" h="6882824">
                <a:moveTo>
                  <a:pt x="0" y="0"/>
                </a:moveTo>
                <a:lnTo>
                  <a:pt x="6412618" y="0"/>
                </a:lnTo>
                <a:lnTo>
                  <a:pt x="6412618" y="6882824"/>
                </a:lnTo>
                <a:lnTo>
                  <a:pt x="0" y="6882824"/>
                </a:lnTo>
                <a:lnTo>
                  <a:pt x="0" y="0"/>
                </a:lnTo>
                <a:close/>
              </a:path>
            </a:pathLst>
          </a:custGeom>
          <a:blipFill dpi="0" rotWithShape="1">
            <a:blip r:embed="rId2" cstate="print">
              <a:extLst>
                <a:ext uri="{28A0092B-C50C-407E-A947-70E740481C1C}">
                  <a14:useLocalDpi xmlns:a14="http://schemas.microsoft.com/office/drawing/2010/main" val="0"/>
                </a:ext>
              </a:extLst>
            </a:blip>
            <a:srcRect/>
            <a:stretch>
              <a:fillRect l="-21332" t="-1102" r="-30090" b="120"/>
            </a:stretch>
          </a:blipFill>
        </p:spPr>
        <p:txBody>
          <a:bodyPr/>
          <a:lstStyle/>
          <a:p>
            <a:endParaRPr lang="en-US">
              <a:latin typeface="+mj-lt"/>
            </a:endParaRPr>
          </a:p>
        </p:txBody>
      </p:sp>
      <p:grpSp>
        <p:nvGrpSpPr>
          <p:cNvPr id="19" name="Group 19"/>
          <p:cNvGrpSpPr/>
          <p:nvPr/>
        </p:nvGrpSpPr>
        <p:grpSpPr>
          <a:xfrm>
            <a:off x="7762313" y="7300881"/>
            <a:ext cx="732337" cy="73233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04</a:t>
              </a:r>
            </a:p>
          </p:txBody>
        </p:sp>
      </p:grpSp>
      <p:grpSp>
        <p:nvGrpSpPr>
          <p:cNvPr id="22" name="Group 22"/>
          <p:cNvGrpSpPr/>
          <p:nvPr/>
        </p:nvGrpSpPr>
        <p:grpSpPr>
          <a:xfrm>
            <a:off x="9525" y="8929397"/>
            <a:ext cx="18288000" cy="1395703"/>
            <a:chOff x="0" y="0"/>
            <a:chExt cx="24384000" cy="1860937"/>
          </a:xfrm>
        </p:grpSpPr>
        <p:sp>
          <p:nvSpPr>
            <p:cNvPr id="23" name="Freeform 23"/>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25" name="Freeform 25"/>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26" name="TextBox 26"/>
          <p:cNvSpPr txBox="1"/>
          <p:nvPr/>
        </p:nvSpPr>
        <p:spPr>
          <a:xfrm>
            <a:off x="839945" y="744695"/>
            <a:ext cx="5080758" cy="897682"/>
          </a:xfrm>
          <a:prstGeom prst="rect">
            <a:avLst/>
          </a:prstGeom>
        </p:spPr>
        <p:txBody>
          <a:bodyPr lIns="0" tIns="0" rIns="0" bIns="0" rtlCol="0" anchor="t">
            <a:spAutoFit/>
          </a:bodyPr>
          <a:lstStyle/>
          <a:p>
            <a:pPr algn="l">
              <a:lnSpc>
                <a:spcPts val="6999"/>
              </a:lnSpc>
            </a:pPr>
            <a:r>
              <a:rPr lang="en-US" sz="6600" b="1" spc="99">
                <a:solidFill>
                  <a:srgbClr val="FFC700"/>
                </a:solidFill>
                <a:effectLst>
                  <a:outerShdw blurRad="38100" dist="38100" dir="2700000" algn="tl">
                    <a:srgbClr val="000000">
                      <a:alpha val="43137"/>
                    </a:srgbClr>
                  </a:outerShdw>
                </a:effectLst>
                <a:latin typeface="+mj-lt"/>
                <a:ea typeface="Garet Bold"/>
                <a:cs typeface="Garet Bold"/>
                <a:sym typeface="Garet Bold"/>
              </a:rPr>
              <a:t>Background </a:t>
            </a:r>
          </a:p>
        </p:txBody>
      </p:sp>
      <p:sp>
        <p:nvSpPr>
          <p:cNvPr id="27" name="TextBox 27"/>
          <p:cNvSpPr txBox="1"/>
          <p:nvPr/>
        </p:nvSpPr>
        <p:spPr>
          <a:xfrm>
            <a:off x="8862098" y="1896457"/>
            <a:ext cx="7917781" cy="1156970"/>
          </a:xfrm>
          <a:prstGeom prst="rect">
            <a:avLst/>
          </a:prstGeom>
        </p:spPr>
        <p:txBody>
          <a:bodyPr lIns="0" tIns="0" rIns="0" bIns="0" rtlCol="0" anchor="t">
            <a:spAutoFit/>
          </a:bodyPr>
          <a:lstStyle/>
          <a:p>
            <a:pPr algn="l">
              <a:lnSpc>
                <a:spcPts val="4480"/>
              </a:lnSpc>
              <a:spcBef>
                <a:spcPct val="0"/>
              </a:spcBef>
            </a:pPr>
            <a:r>
              <a:rPr lang="en-US" sz="3200" spc="32" dirty="0">
                <a:solidFill>
                  <a:srgbClr val="000000"/>
                </a:solidFill>
                <a:latin typeface="+mj-lt"/>
                <a:ea typeface="Calibri (MS)"/>
                <a:cs typeface="Calibri (MS)"/>
                <a:sym typeface="Calibri (MS)"/>
              </a:rPr>
              <a:t>Progression of thinking, learning, memory, and problem-solving</a:t>
            </a:r>
          </a:p>
        </p:txBody>
      </p:sp>
      <p:sp>
        <p:nvSpPr>
          <p:cNvPr id="28" name="TextBox 28"/>
          <p:cNvSpPr txBox="1"/>
          <p:nvPr/>
        </p:nvSpPr>
        <p:spPr>
          <a:xfrm>
            <a:off x="8862098" y="3704075"/>
            <a:ext cx="7917781" cy="1156970"/>
          </a:xfrm>
          <a:prstGeom prst="rect">
            <a:avLst/>
          </a:prstGeom>
        </p:spPr>
        <p:txBody>
          <a:bodyPr lIns="0" tIns="0" rIns="0" bIns="0" rtlCol="0" anchor="t">
            <a:spAutoFit/>
          </a:bodyPr>
          <a:lstStyle/>
          <a:p>
            <a:pPr algn="l">
              <a:lnSpc>
                <a:spcPts val="4480"/>
              </a:lnSpc>
              <a:spcBef>
                <a:spcPct val="0"/>
              </a:spcBef>
            </a:pPr>
            <a:r>
              <a:rPr lang="en-US" sz="3200" dirty="0"/>
              <a:t>Hard for them to connect with others, perform well in school and build confidence</a:t>
            </a:r>
            <a:endParaRPr lang="en-US" sz="3200" spc="32" dirty="0">
              <a:solidFill>
                <a:srgbClr val="000000"/>
              </a:solidFill>
              <a:latin typeface="+mj-lt"/>
              <a:ea typeface="Calibri (MS)"/>
              <a:cs typeface="Calibri (MS)"/>
              <a:sym typeface="Calibri (MS)"/>
            </a:endParaRPr>
          </a:p>
        </p:txBody>
      </p:sp>
      <p:sp>
        <p:nvSpPr>
          <p:cNvPr id="29" name="TextBox 29"/>
          <p:cNvSpPr txBox="1"/>
          <p:nvPr/>
        </p:nvSpPr>
        <p:spPr>
          <a:xfrm>
            <a:off x="8862098" y="5480170"/>
            <a:ext cx="8366926" cy="1156970"/>
          </a:xfrm>
          <a:prstGeom prst="rect">
            <a:avLst/>
          </a:prstGeom>
        </p:spPr>
        <p:txBody>
          <a:bodyPr lIns="0" tIns="0" rIns="0" bIns="0" rtlCol="0" anchor="t">
            <a:spAutoFit/>
          </a:bodyPr>
          <a:lstStyle/>
          <a:p>
            <a:pPr algn="l">
              <a:lnSpc>
                <a:spcPts val="4480"/>
              </a:lnSpc>
              <a:spcBef>
                <a:spcPct val="0"/>
              </a:spcBef>
            </a:pPr>
            <a:r>
              <a:rPr lang="en-US" sz="3200" spc="32" dirty="0">
                <a:solidFill>
                  <a:srgbClr val="000000"/>
                </a:solidFill>
                <a:latin typeface="+mj-lt"/>
                <a:ea typeface="Calibri (MS)"/>
                <a:cs typeface="Calibri (MS)"/>
                <a:sym typeface="Calibri (MS)"/>
              </a:rPr>
              <a:t>Typically involves mild to moderate intellectual disabilities [4]</a:t>
            </a:r>
          </a:p>
        </p:txBody>
      </p:sp>
      <p:sp>
        <p:nvSpPr>
          <p:cNvPr id="30" name="TextBox 30"/>
          <p:cNvSpPr txBox="1"/>
          <p:nvPr/>
        </p:nvSpPr>
        <p:spPr>
          <a:xfrm>
            <a:off x="8862098" y="7186451"/>
            <a:ext cx="8312985" cy="1695336"/>
          </a:xfrm>
          <a:prstGeom prst="rect">
            <a:avLst/>
          </a:prstGeom>
        </p:spPr>
        <p:txBody>
          <a:bodyPr lIns="0" tIns="0" rIns="0" bIns="0" rtlCol="0" anchor="t">
            <a:spAutoFit/>
          </a:bodyPr>
          <a:lstStyle/>
          <a:p>
            <a:pPr algn="l">
              <a:lnSpc>
                <a:spcPts val="4480"/>
              </a:lnSpc>
              <a:spcBef>
                <a:spcPct val="0"/>
              </a:spcBef>
            </a:pPr>
            <a:r>
              <a:rPr lang="en-US" sz="3200" spc="32" dirty="0">
                <a:solidFill>
                  <a:srgbClr val="000000"/>
                </a:solidFill>
                <a:latin typeface="+mj-lt"/>
                <a:ea typeface="Calibri (MS)"/>
                <a:cs typeface="Calibri (MS)"/>
                <a:sym typeface="Calibri (MS)"/>
              </a:rPr>
              <a:t>Delays in speech, communication, memory issues, attention deficits, and difficulty with abstract thinking [5] </a:t>
            </a:r>
          </a:p>
        </p:txBody>
      </p:sp>
      <p:sp>
        <p:nvSpPr>
          <p:cNvPr id="31" name="TextBox 25">
            <a:extLst>
              <a:ext uri="{FF2B5EF4-FFF2-40B4-BE49-F238E27FC236}">
                <a16:creationId xmlns:a16="http://schemas.microsoft.com/office/drawing/2014/main" id="{0C294181-1CDC-1EFC-DBE9-8BC02B5439E4}"/>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pic>
        <p:nvPicPr>
          <p:cNvPr id="32" name="Picture 31" descr="A blue text on a black background&#10;&#10;Description automatically generated">
            <a:extLst>
              <a:ext uri="{FF2B5EF4-FFF2-40B4-BE49-F238E27FC236}">
                <a16:creationId xmlns:a16="http://schemas.microsoft.com/office/drawing/2014/main" id="{2C29B29F-78A5-4409-D5EB-1EB7A55E87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18" name="Slide Number Placeholder 17">
            <a:extLst>
              <a:ext uri="{FF2B5EF4-FFF2-40B4-BE49-F238E27FC236}">
                <a16:creationId xmlns:a16="http://schemas.microsoft.com/office/drawing/2014/main" id="{4AD29376-CD53-55F7-D388-6C047D4B3E68}"/>
              </a:ext>
            </a:extLst>
          </p:cNvPr>
          <p:cNvSpPr>
            <a:spLocks noGrp="1"/>
          </p:cNvSpPr>
          <p:nvPr>
            <p:ph type="sldNum" sz="quarter" idx="12"/>
          </p:nvPr>
        </p:nvSpPr>
        <p:spPr>
          <a:xfrm>
            <a:off x="15938768" y="9777412"/>
            <a:ext cx="2133600" cy="365125"/>
          </a:xfrm>
        </p:spPr>
        <p:txBody>
          <a:bodyPr/>
          <a:lstStyle/>
          <a:p>
            <a:fld id="{B6F15528-21DE-4FAA-801E-634DDDAF4B2B}" type="slidenum">
              <a:rPr lang="en-US" sz="2800" smtClean="0">
                <a:solidFill>
                  <a:schemeClr val="tx1"/>
                </a:solidFill>
              </a:rPr>
              <a:pPr/>
              <a:t>14</a:t>
            </a:fld>
            <a:endParaRPr lang="en-US" sz="280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D2E34FD9-98E9-6C99-F71C-FC443B883FEE}"/>
              </a:ext>
            </a:extLst>
          </p:cNvPr>
          <p:cNvSpPr/>
          <p:nvPr/>
        </p:nvSpPr>
        <p:spPr>
          <a:xfrm>
            <a:off x="8450279" y="571500"/>
            <a:ext cx="10037700" cy="877572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19" name="Group 19"/>
          <p:cNvGrpSpPr/>
          <p:nvPr/>
        </p:nvGrpSpPr>
        <p:grpSpPr>
          <a:xfrm>
            <a:off x="-15189" y="8929397"/>
            <a:ext cx="18503168" cy="1395703"/>
            <a:chOff x="0" y="0"/>
            <a:chExt cx="24384000" cy="1860937"/>
          </a:xfrm>
        </p:grpSpPr>
        <p:sp>
          <p:nvSpPr>
            <p:cNvPr id="20" name="Freeform 20"/>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22" name="Freeform 22"/>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grpSp>
        <p:nvGrpSpPr>
          <p:cNvPr id="27" name="Group 26">
            <a:extLst>
              <a:ext uri="{FF2B5EF4-FFF2-40B4-BE49-F238E27FC236}">
                <a16:creationId xmlns:a16="http://schemas.microsoft.com/office/drawing/2014/main" id="{BA774511-95C9-5606-354F-E761BF834B8E}"/>
              </a:ext>
            </a:extLst>
          </p:cNvPr>
          <p:cNvGrpSpPr/>
          <p:nvPr/>
        </p:nvGrpSpPr>
        <p:grpSpPr>
          <a:xfrm>
            <a:off x="990600" y="1744667"/>
            <a:ext cx="9390768" cy="6191211"/>
            <a:chOff x="7674226" y="2456302"/>
            <a:chExt cx="9390768" cy="6191211"/>
          </a:xfrm>
        </p:grpSpPr>
        <p:grpSp>
          <p:nvGrpSpPr>
            <p:cNvPr id="5" name="Group 5"/>
            <p:cNvGrpSpPr/>
            <p:nvPr/>
          </p:nvGrpSpPr>
          <p:grpSpPr>
            <a:xfrm>
              <a:off x="7674226" y="2456302"/>
              <a:ext cx="732337" cy="73233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05</a:t>
                </a:r>
              </a:p>
            </p:txBody>
          </p:sp>
        </p:grpSp>
        <p:grpSp>
          <p:nvGrpSpPr>
            <p:cNvPr id="8" name="Group 8"/>
            <p:cNvGrpSpPr/>
            <p:nvPr/>
          </p:nvGrpSpPr>
          <p:grpSpPr>
            <a:xfrm>
              <a:off x="7674226" y="4498917"/>
              <a:ext cx="732337" cy="7323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06</a:t>
                </a:r>
              </a:p>
            </p:txBody>
          </p:sp>
        </p:grpSp>
        <p:grpSp>
          <p:nvGrpSpPr>
            <p:cNvPr id="11" name="Group 11"/>
            <p:cNvGrpSpPr/>
            <p:nvPr/>
          </p:nvGrpSpPr>
          <p:grpSpPr>
            <a:xfrm>
              <a:off x="7674226" y="6489396"/>
              <a:ext cx="732337" cy="73233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07</a:t>
                </a:r>
              </a:p>
            </p:txBody>
          </p:sp>
        </p:grpSp>
        <p:sp>
          <p:nvSpPr>
            <p:cNvPr id="24" name="TextBox 24"/>
            <p:cNvSpPr txBox="1"/>
            <p:nvPr/>
          </p:nvSpPr>
          <p:spPr>
            <a:xfrm>
              <a:off x="8787470" y="2476011"/>
              <a:ext cx="8277524" cy="541174"/>
            </a:xfrm>
            <a:prstGeom prst="rect">
              <a:avLst/>
            </a:prstGeom>
          </p:spPr>
          <p:txBody>
            <a:bodyPr lIns="0" tIns="0" rIns="0" bIns="0" rtlCol="0" anchor="t">
              <a:spAutoFit/>
            </a:bodyPr>
            <a:lstStyle/>
            <a:p>
              <a:pPr algn="l">
                <a:lnSpc>
                  <a:spcPts val="4480"/>
                </a:lnSpc>
                <a:spcBef>
                  <a:spcPct val="0"/>
                </a:spcBef>
              </a:pPr>
              <a:r>
                <a:rPr lang="en-US" sz="3200" spc="32" dirty="0">
                  <a:solidFill>
                    <a:srgbClr val="000000"/>
                  </a:solidFill>
                  <a:latin typeface="+mj-lt"/>
                  <a:ea typeface="Calibri (MS)"/>
                  <a:cs typeface="Calibri (MS)"/>
                  <a:sym typeface="Calibri (MS)"/>
                </a:rPr>
                <a:t>Affects education, social skills, and quality of life</a:t>
              </a:r>
            </a:p>
          </p:txBody>
        </p:sp>
        <p:sp>
          <p:nvSpPr>
            <p:cNvPr id="25" name="TextBox 25"/>
            <p:cNvSpPr txBox="1"/>
            <p:nvPr/>
          </p:nvSpPr>
          <p:spPr>
            <a:xfrm>
              <a:off x="8787470" y="4564176"/>
              <a:ext cx="8202897" cy="554704"/>
            </a:xfrm>
            <a:prstGeom prst="rect">
              <a:avLst/>
            </a:prstGeom>
          </p:spPr>
          <p:txBody>
            <a:bodyPr lIns="0" tIns="0" rIns="0" bIns="0" rtlCol="0" anchor="t">
              <a:spAutoFit/>
            </a:bodyPr>
            <a:lstStyle/>
            <a:p>
              <a:pPr algn="l">
                <a:lnSpc>
                  <a:spcPts val="4483"/>
                </a:lnSpc>
                <a:spcBef>
                  <a:spcPct val="0"/>
                </a:spcBef>
              </a:pPr>
              <a:r>
                <a:rPr lang="en-US" sz="3200" spc="32" dirty="0">
                  <a:solidFill>
                    <a:srgbClr val="000000"/>
                  </a:solidFill>
                  <a:latin typeface="+mj-lt"/>
                  <a:ea typeface="Calibri (MS)"/>
                  <a:cs typeface="Calibri (MS)"/>
                  <a:sym typeface="Calibri (MS)"/>
                </a:rPr>
                <a:t>Crucial for effective educational strategies</a:t>
              </a:r>
            </a:p>
          </p:txBody>
        </p:sp>
        <p:sp>
          <p:nvSpPr>
            <p:cNvPr id="26" name="TextBox 26"/>
            <p:cNvSpPr txBox="1"/>
            <p:nvPr/>
          </p:nvSpPr>
          <p:spPr>
            <a:xfrm>
              <a:off x="8787470" y="6375096"/>
              <a:ext cx="8277524" cy="2272417"/>
            </a:xfrm>
            <a:prstGeom prst="rect">
              <a:avLst/>
            </a:prstGeom>
          </p:spPr>
          <p:txBody>
            <a:bodyPr lIns="0" tIns="0" rIns="0" bIns="0" rtlCol="0" anchor="t">
              <a:spAutoFit/>
            </a:bodyPr>
            <a:lstStyle/>
            <a:p>
              <a:pPr>
                <a:lnSpc>
                  <a:spcPts val="4480"/>
                </a:lnSpc>
                <a:spcBef>
                  <a:spcPct val="0"/>
                </a:spcBef>
              </a:pPr>
              <a:r>
                <a:rPr lang="en-US" sz="3200" spc="32" dirty="0">
                  <a:solidFill>
                    <a:srgbClr val="000000"/>
                  </a:solidFill>
                  <a:latin typeface="+mj-lt"/>
                  <a:ea typeface="Calibri (MS)"/>
                  <a:cs typeface="Calibri (MS)"/>
                  <a:sym typeface="Calibri (MS)"/>
                </a:rPr>
                <a:t>To assess detection of down syndrome accurately, ensuring proper support for children with Down syndrome to succeed academically and socially [6]</a:t>
              </a:r>
            </a:p>
          </p:txBody>
        </p:sp>
      </p:grpSp>
      <p:sp>
        <p:nvSpPr>
          <p:cNvPr id="3" name="TextBox 25">
            <a:extLst>
              <a:ext uri="{FF2B5EF4-FFF2-40B4-BE49-F238E27FC236}">
                <a16:creationId xmlns:a16="http://schemas.microsoft.com/office/drawing/2014/main" id="{099EAA52-E898-3052-DEB8-E0152152E0FA}"/>
              </a:ext>
            </a:extLst>
          </p:cNvPr>
          <p:cNvSpPr txBox="1"/>
          <p:nvPr/>
        </p:nvSpPr>
        <p:spPr>
          <a:xfrm>
            <a:off x="7982244" y="9865842"/>
            <a:ext cx="9682475" cy="373692"/>
          </a:xfrm>
          <a:prstGeom prst="rect">
            <a:avLst/>
          </a:prstGeom>
        </p:spPr>
        <p:txBody>
          <a:bodyPr wrap="square" lIns="0" tIns="0" rIns="0" bIns="0" rtlCol="0" anchor="t">
            <a:spAutoFit/>
          </a:bodyPr>
          <a:lstStyle/>
          <a:p>
            <a:pPr algn="ctr">
              <a:lnSpc>
                <a:spcPts val="2945"/>
              </a:lnSpc>
              <a:spcBef>
                <a:spcPct val="0"/>
              </a:spcBef>
            </a:pPr>
            <a:r>
              <a:rPr lang="en-US" sz="2800" b="1" dirty="0">
                <a:latin typeface="+mj-lt"/>
                <a:ea typeface="Inter Bold"/>
                <a:cs typeface="Inter Bold"/>
                <a:sym typeface="Inter Bold"/>
              </a:rPr>
              <a:t>IT21296314	     |	Kumarasinghe D.P.     |	24-25J-228</a:t>
            </a:r>
          </a:p>
        </p:txBody>
      </p:sp>
      <p:pic>
        <p:nvPicPr>
          <p:cNvPr id="4" name="Picture 3" descr="A blue text on a black background&#10;&#10;Description automatically generated">
            <a:extLst>
              <a:ext uri="{FF2B5EF4-FFF2-40B4-BE49-F238E27FC236}">
                <a16:creationId xmlns:a16="http://schemas.microsoft.com/office/drawing/2014/main" id="{5ADD7457-A503-26BC-D82C-D282F13FA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2" name="Slide Number Placeholder 1">
            <a:extLst>
              <a:ext uri="{FF2B5EF4-FFF2-40B4-BE49-F238E27FC236}">
                <a16:creationId xmlns:a16="http://schemas.microsoft.com/office/drawing/2014/main" id="{2079FB4D-ED98-CB63-C8FC-90EA5F29C736}"/>
              </a:ext>
            </a:extLst>
          </p:cNvPr>
          <p:cNvSpPr>
            <a:spLocks noGrp="1"/>
          </p:cNvSpPr>
          <p:nvPr>
            <p:ph type="sldNum" sz="quarter" idx="12"/>
          </p:nvPr>
        </p:nvSpPr>
        <p:spPr>
          <a:xfrm>
            <a:off x="16110239" y="9753418"/>
            <a:ext cx="2133600" cy="365125"/>
          </a:xfrm>
        </p:spPr>
        <p:txBody>
          <a:bodyPr/>
          <a:lstStyle/>
          <a:p>
            <a:fld id="{B6F15528-21DE-4FAA-801E-634DDDAF4B2B}" type="slidenum">
              <a:rPr lang="en-US" sz="2800" smtClean="0">
                <a:solidFill>
                  <a:schemeClr val="tx1"/>
                </a:solidFill>
              </a:rPr>
              <a:pPr/>
              <a:t>15</a:t>
            </a:fld>
            <a:endParaRPr lang="en-US" sz="280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111">
            <a:extLst>
              <a:ext uri="{FF2B5EF4-FFF2-40B4-BE49-F238E27FC236}">
                <a16:creationId xmlns:a16="http://schemas.microsoft.com/office/drawing/2014/main" id="{007AD4A1-E547-EE13-5242-3169C28E14C1}"/>
              </a:ext>
            </a:extLst>
          </p:cNvPr>
          <p:cNvSpPr/>
          <p:nvPr/>
        </p:nvSpPr>
        <p:spPr>
          <a:xfrm>
            <a:off x="15800879" y="1804333"/>
            <a:ext cx="1987181" cy="940853"/>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58700">
                <a:schemeClr val="bg1"/>
              </a:gs>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grpSp>
        <p:nvGrpSpPr>
          <p:cNvPr id="42" name="Group 89">
            <a:extLst>
              <a:ext uri="{FF2B5EF4-FFF2-40B4-BE49-F238E27FC236}">
                <a16:creationId xmlns:a16="http://schemas.microsoft.com/office/drawing/2014/main" id="{2658C6B3-A59D-EC4E-ABDE-D8900BD93843}"/>
              </a:ext>
            </a:extLst>
          </p:cNvPr>
          <p:cNvGrpSpPr/>
          <p:nvPr/>
        </p:nvGrpSpPr>
        <p:grpSpPr>
          <a:xfrm>
            <a:off x="14241052" y="1797032"/>
            <a:ext cx="1456148" cy="961782"/>
            <a:chOff x="0" y="0"/>
            <a:chExt cx="538260" cy="416509"/>
          </a:xfrm>
        </p:grpSpPr>
        <p:sp>
          <p:nvSpPr>
            <p:cNvPr id="43" name="Freeform 90">
              <a:extLst>
                <a:ext uri="{FF2B5EF4-FFF2-40B4-BE49-F238E27FC236}">
                  <a16:creationId xmlns:a16="http://schemas.microsoft.com/office/drawing/2014/main" id="{0FC87186-3195-48C3-F8CC-7659408962B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44" name="TextBox 91">
              <a:extLst>
                <a:ext uri="{FF2B5EF4-FFF2-40B4-BE49-F238E27FC236}">
                  <a16:creationId xmlns:a16="http://schemas.microsoft.com/office/drawing/2014/main" id="{3D27F9EF-0740-7072-4CB0-A2F3860C83F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[10]</a:t>
              </a:r>
            </a:p>
          </p:txBody>
        </p:sp>
      </p:grpSp>
      <p:grpSp>
        <p:nvGrpSpPr>
          <p:cNvPr id="144" name="Group 3">
            <a:extLst>
              <a:ext uri="{FF2B5EF4-FFF2-40B4-BE49-F238E27FC236}">
                <a16:creationId xmlns:a16="http://schemas.microsoft.com/office/drawing/2014/main" id="{D17E9A2C-6DEE-98C1-C6D6-FB7F4280554C}"/>
              </a:ext>
            </a:extLst>
          </p:cNvPr>
          <p:cNvGrpSpPr/>
          <p:nvPr/>
        </p:nvGrpSpPr>
        <p:grpSpPr>
          <a:xfrm>
            <a:off x="-9525" y="-72643"/>
            <a:ext cx="18288000" cy="1625028"/>
            <a:chOff x="0" y="0"/>
            <a:chExt cx="4816593" cy="427991"/>
          </a:xfrm>
        </p:grpSpPr>
        <p:sp>
          <p:nvSpPr>
            <p:cNvPr id="145" name="Freeform 4">
              <a:extLst>
                <a:ext uri="{FF2B5EF4-FFF2-40B4-BE49-F238E27FC236}">
                  <a16:creationId xmlns:a16="http://schemas.microsoft.com/office/drawing/2014/main" id="{9C0A2CDA-25B5-30CE-4BCD-646BA3522748}"/>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latin typeface="+mj-lt"/>
              </a:endParaRPr>
            </a:p>
          </p:txBody>
        </p:sp>
        <p:sp>
          <p:nvSpPr>
            <p:cNvPr id="146" name="TextBox 5">
              <a:extLst>
                <a:ext uri="{FF2B5EF4-FFF2-40B4-BE49-F238E27FC236}">
                  <a16:creationId xmlns:a16="http://schemas.microsoft.com/office/drawing/2014/main" id="{0CD21369-A2B0-70AA-95E2-287680B2A388}"/>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mj-lt"/>
                  <a:ea typeface="Inter Bold"/>
                  <a:cs typeface="Inter Bold"/>
                  <a:sym typeface="Inter Bold"/>
                </a:rPr>
                <a:t>      </a:t>
              </a:r>
            </a:p>
          </p:txBody>
        </p:sp>
      </p:grpSp>
      <p:pic>
        <p:nvPicPr>
          <p:cNvPr id="147" name="Picture 146" descr="A blue text on a black background&#10;&#10;Description automatically generated">
            <a:extLst>
              <a:ext uri="{FF2B5EF4-FFF2-40B4-BE49-F238E27FC236}">
                <a16:creationId xmlns:a16="http://schemas.microsoft.com/office/drawing/2014/main" id="{C42DA82A-C3B4-03E5-92FE-CECC14F4E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p:cNvSpPr txBox="1"/>
          <p:nvPr/>
        </p:nvSpPr>
        <p:spPr>
          <a:xfrm>
            <a:off x="18334" y="339608"/>
            <a:ext cx="6186162" cy="1525097"/>
          </a:xfrm>
          <a:prstGeom prst="rect">
            <a:avLst/>
          </a:prstGeom>
        </p:spPr>
        <p:txBody>
          <a:bodyPr lIns="0" tIns="0" rIns="0" bIns="0" rtlCol="0" anchor="t">
            <a:spAutoFit/>
          </a:bodyPr>
          <a:lstStyle/>
          <a:p>
            <a:pPr algn="ctr">
              <a:lnSpc>
                <a:spcPts val="5787"/>
              </a:lnSpc>
            </a:pPr>
            <a:r>
              <a:rPr lang="en-US" sz="6600" b="1" spc="209">
                <a:solidFill>
                  <a:srgbClr val="FFC700"/>
                </a:solidFill>
                <a:effectLst>
                  <a:outerShdw blurRad="38100" dist="38100" dir="2700000" algn="tl">
                    <a:srgbClr val="000000">
                      <a:alpha val="43137"/>
                    </a:srgbClr>
                  </a:outerShdw>
                </a:effectLst>
                <a:latin typeface="+mj-lt"/>
                <a:ea typeface="Canva Sans 1 Bold"/>
                <a:cs typeface="Canva Sans 1 Bold"/>
                <a:sym typeface="Canva Sans 1 Bold"/>
              </a:rPr>
              <a:t>Research Gap</a:t>
            </a:r>
          </a:p>
          <a:p>
            <a:pPr marL="0" lvl="0" indent="0" algn="ctr">
              <a:lnSpc>
                <a:spcPts val="5787"/>
              </a:lnSpc>
              <a:spcBef>
                <a:spcPct val="0"/>
              </a:spcBef>
            </a:pPr>
            <a:endParaRPr lang="en-US" sz="6600" b="1" spc="209">
              <a:solidFill>
                <a:srgbClr val="FFC700"/>
              </a:solidFill>
              <a:effectLst>
                <a:outerShdw blurRad="38100" dist="38100" dir="2700000" algn="tl">
                  <a:srgbClr val="000000">
                    <a:alpha val="43137"/>
                  </a:srgbClr>
                </a:outerShdw>
              </a:effectLst>
              <a:latin typeface="+mj-lt"/>
              <a:ea typeface="Canva Sans 1 Bold"/>
              <a:cs typeface="Canva Sans 1 Bold"/>
              <a:sym typeface="Canva Sans 1 Bold"/>
            </a:endParaRPr>
          </a:p>
        </p:txBody>
      </p:sp>
      <p:grpSp>
        <p:nvGrpSpPr>
          <p:cNvPr id="7" name="Group 7"/>
          <p:cNvGrpSpPr/>
          <p:nvPr/>
        </p:nvGrpSpPr>
        <p:grpSpPr>
          <a:xfrm>
            <a:off x="228600" y="1915524"/>
            <a:ext cx="9090134" cy="5075514"/>
            <a:chOff x="0" y="0"/>
            <a:chExt cx="12544429" cy="8865360"/>
          </a:xfrm>
        </p:grpSpPr>
        <p:grpSp>
          <p:nvGrpSpPr>
            <p:cNvPr id="8" name="Group 8"/>
            <p:cNvGrpSpPr/>
            <p:nvPr/>
          </p:nvGrpSpPr>
          <p:grpSpPr>
            <a:xfrm>
              <a:off x="0" y="0"/>
              <a:ext cx="12511963" cy="1378076"/>
              <a:chOff x="0" y="0"/>
              <a:chExt cx="2928938" cy="322595"/>
            </a:xfrm>
          </p:grpSpPr>
          <p:sp>
            <p:nvSpPr>
              <p:cNvPr id="9" name="Freeform 9"/>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3200">
                  <a:latin typeface="+mj-lt"/>
                </a:endParaRPr>
              </a:p>
            </p:txBody>
          </p:sp>
          <p:sp>
            <p:nvSpPr>
              <p:cNvPr id="10" name="TextBox 10"/>
              <p:cNvSpPr txBox="1"/>
              <p:nvPr/>
            </p:nvSpPr>
            <p:spPr>
              <a:xfrm>
                <a:off x="0" y="-38100"/>
                <a:ext cx="2928938" cy="360695"/>
              </a:xfrm>
              <a:prstGeom prst="rect">
                <a:avLst/>
              </a:prstGeom>
            </p:spPr>
            <p:txBody>
              <a:bodyPr lIns="101600" tIns="101600" rIns="101600" bIns="101600" rtlCol="0" anchor="ctr"/>
              <a:lstStyle/>
              <a:p>
                <a:pPr algn="ctr">
                  <a:lnSpc>
                    <a:spcPts val="2932"/>
                  </a:lnSpc>
                </a:pPr>
                <a:r>
                  <a:rPr lang="en-US" sz="3500" spc="20">
                    <a:solidFill>
                      <a:srgbClr val="FFFFFF"/>
                    </a:solidFill>
                    <a:latin typeface="+mj-lt"/>
                    <a:ea typeface="Canva Sans 2"/>
                    <a:cs typeface="Times New Roman" panose="02020603050405020304" pitchFamily="18" charset="0"/>
                    <a:sym typeface="Canva Sans 2"/>
                  </a:rPr>
                  <a:t>Features</a:t>
                </a:r>
              </a:p>
            </p:txBody>
          </p:sp>
        </p:grpSp>
        <p:grpSp>
          <p:nvGrpSpPr>
            <p:cNvPr id="11" name="Group 11"/>
            <p:cNvGrpSpPr/>
            <p:nvPr/>
          </p:nvGrpSpPr>
          <p:grpSpPr>
            <a:xfrm>
              <a:off x="0" y="1496562"/>
              <a:ext cx="12511963" cy="1378076"/>
              <a:chOff x="0" y="0"/>
              <a:chExt cx="2928938" cy="322595"/>
            </a:xfrm>
          </p:grpSpPr>
          <p:sp>
            <p:nvSpPr>
              <p:cNvPr id="12" name="Freeform 12"/>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200">
                  <a:latin typeface="+mj-lt"/>
                </a:endParaRPr>
              </a:p>
            </p:txBody>
          </p:sp>
          <p:sp>
            <p:nvSpPr>
              <p:cNvPr id="13" name="TextBox 13"/>
              <p:cNvSpPr txBox="1"/>
              <p:nvPr/>
            </p:nvSpPr>
            <p:spPr>
              <a:xfrm>
                <a:off x="0" y="-38100"/>
                <a:ext cx="2928938" cy="360695"/>
              </a:xfrm>
              <a:prstGeom prst="rect">
                <a:avLst/>
              </a:prstGeom>
            </p:spPr>
            <p:txBody>
              <a:bodyPr lIns="101600" tIns="101600" rIns="101600" bIns="101600" rtlCol="0" anchor="ctr"/>
              <a:lstStyle/>
              <a:p>
                <a:pPr algn="l">
                  <a:lnSpc>
                    <a:spcPts val="2932"/>
                  </a:lnSpc>
                </a:pPr>
                <a:r>
                  <a:rPr lang="en-US" sz="3300" spc="20">
                    <a:solidFill>
                      <a:srgbClr val="000000"/>
                    </a:solidFill>
                    <a:latin typeface="+mj-lt"/>
                    <a:ea typeface="Canva Sans 2 Bold"/>
                    <a:cs typeface="Times New Roman" panose="02020603050405020304" pitchFamily="18" charset="0"/>
                    <a:sym typeface="Canva Sans 2 Bold"/>
                  </a:rPr>
                  <a:t>Used a test to asses the cognitive development </a:t>
                </a:r>
              </a:p>
            </p:txBody>
          </p:sp>
        </p:grpSp>
        <p:grpSp>
          <p:nvGrpSpPr>
            <p:cNvPr id="14" name="Group 14"/>
            <p:cNvGrpSpPr/>
            <p:nvPr/>
          </p:nvGrpSpPr>
          <p:grpSpPr>
            <a:xfrm>
              <a:off x="0" y="2988938"/>
              <a:ext cx="12511963" cy="1378076"/>
              <a:chOff x="0" y="0"/>
              <a:chExt cx="2928938" cy="322595"/>
            </a:xfrm>
          </p:grpSpPr>
          <p:sp>
            <p:nvSpPr>
              <p:cNvPr id="15" name="Freeform 15"/>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200">
                  <a:latin typeface="+mj-lt"/>
                </a:endParaRPr>
              </a:p>
            </p:txBody>
          </p:sp>
          <p:sp>
            <p:nvSpPr>
              <p:cNvPr id="16" name="TextBox 16"/>
              <p:cNvSpPr txBox="1"/>
              <p:nvPr/>
            </p:nvSpPr>
            <p:spPr>
              <a:xfrm>
                <a:off x="0" y="-38100"/>
                <a:ext cx="2928938" cy="360695"/>
              </a:xfrm>
              <a:prstGeom prst="rect">
                <a:avLst/>
              </a:prstGeom>
            </p:spPr>
            <p:txBody>
              <a:bodyPr lIns="101600" tIns="101600" rIns="101600" bIns="101600" rtlCol="0" anchor="ctr"/>
              <a:lstStyle/>
              <a:p>
                <a:pPr algn="l">
                  <a:lnSpc>
                    <a:spcPts val="2926"/>
                  </a:lnSpc>
                </a:pPr>
                <a:endParaRPr lang="en-US" sz="3300" spc="20">
                  <a:solidFill>
                    <a:srgbClr val="000000"/>
                  </a:solidFill>
                  <a:latin typeface="+mj-lt"/>
                  <a:ea typeface="Canva Sans 2 Bold"/>
                  <a:cs typeface="Times New Roman" panose="02020603050405020304" pitchFamily="18" charset="0"/>
                  <a:sym typeface="Canva Sans 2 Bold"/>
                </a:endParaRPr>
              </a:p>
              <a:p>
                <a:pPr algn="l">
                  <a:lnSpc>
                    <a:spcPts val="2926"/>
                  </a:lnSpc>
                </a:pPr>
                <a:r>
                  <a:rPr lang="en-US" sz="3300" spc="20">
                    <a:solidFill>
                      <a:srgbClr val="000000"/>
                    </a:solidFill>
                    <a:latin typeface="+mj-lt"/>
                    <a:ea typeface="Canva Sans 2 Bold"/>
                    <a:cs typeface="Times New Roman" panose="02020603050405020304" pitchFamily="18" charset="0"/>
                    <a:sym typeface="Canva Sans 2 Bold"/>
                  </a:rPr>
                  <a:t>Used image processing </a:t>
                </a:r>
              </a:p>
              <a:p>
                <a:pPr marL="0" lvl="0" indent="0" algn="l">
                  <a:lnSpc>
                    <a:spcPts val="2926"/>
                  </a:lnSpc>
                  <a:spcBef>
                    <a:spcPct val="0"/>
                  </a:spcBef>
                </a:pPr>
                <a:endParaRPr lang="en-US" sz="3300" spc="20">
                  <a:solidFill>
                    <a:srgbClr val="000000"/>
                  </a:solidFill>
                  <a:latin typeface="+mj-lt"/>
                  <a:ea typeface="Canva Sans 2 Bold"/>
                  <a:cs typeface="Times New Roman" panose="02020603050405020304" pitchFamily="18" charset="0"/>
                  <a:sym typeface="Canva Sans 2 Bold"/>
                </a:endParaRPr>
              </a:p>
            </p:txBody>
          </p:sp>
        </p:grpSp>
        <p:grpSp>
          <p:nvGrpSpPr>
            <p:cNvPr id="17" name="Group 17"/>
            <p:cNvGrpSpPr/>
            <p:nvPr/>
          </p:nvGrpSpPr>
          <p:grpSpPr>
            <a:xfrm>
              <a:off x="0" y="4481314"/>
              <a:ext cx="12511963" cy="1378076"/>
              <a:chOff x="0" y="0"/>
              <a:chExt cx="2928938" cy="322595"/>
            </a:xfrm>
          </p:grpSpPr>
          <p:sp>
            <p:nvSpPr>
              <p:cNvPr id="18" name="Freeform 18"/>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19" name="TextBox 19"/>
              <p:cNvSpPr txBox="1"/>
              <p:nvPr/>
            </p:nvSpPr>
            <p:spPr>
              <a:xfrm>
                <a:off x="0" y="-38100"/>
                <a:ext cx="2928938" cy="360695"/>
              </a:xfrm>
              <a:prstGeom prst="rect">
                <a:avLst/>
              </a:prstGeom>
            </p:spPr>
            <p:txBody>
              <a:bodyPr lIns="101600" tIns="101600" rIns="101600" bIns="101600" rtlCol="0" anchor="ctr"/>
              <a:lstStyle/>
              <a:p>
                <a:pPr algn="l">
                  <a:lnSpc>
                    <a:spcPts val="2926"/>
                  </a:lnSpc>
                </a:pPr>
                <a:endParaRPr lang="en-US" sz="3200" spc="20">
                  <a:solidFill>
                    <a:srgbClr val="000000"/>
                  </a:solidFill>
                  <a:latin typeface="+mj-lt"/>
                  <a:ea typeface="Canva Sans 2 Bold"/>
                  <a:cs typeface="Times New Roman" panose="02020603050405020304" pitchFamily="18" charset="0"/>
                  <a:sym typeface="Canva Sans 2 Bold"/>
                </a:endParaRPr>
              </a:p>
              <a:p>
                <a:pPr algn="l">
                  <a:lnSpc>
                    <a:spcPts val="2926"/>
                  </a:lnSpc>
                </a:pPr>
                <a:r>
                  <a:rPr lang="en-US" sz="3200" spc="20">
                    <a:solidFill>
                      <a:srgbClr val="000000"/>
                    </a:solidFill>
                    <a:latin typeface="+mj-lt"/>
                    <a:ea typeface="Canva Sans 2 Bold"/>
                    <a:cs typeface="Times New Roman" panose="02020603050405020304" pitchFamily="18" charset="0"/>
                    <a:sym typeface="Canva Sans 2 Bold"/>
                  </a:rPr>
                  <a:t>Used CNN </a:t>
                </a:r>
              </a:p>
              <a:p>
                <a:pPr marL="0" lvl="0" indent="0" algn="l">
                  <a:lnSpc>
                    <a:spcPts val="2932"/>
                  </a:lnSpc>
                  <a:spcBef>
                    <a:spcPct val="0"/>
                  </a:spcBef>
                </a:pPr>
                <a:endParaRPr lang="en-US" sz="3200" spc="20">
                  <a:solidFill>
                    <a:srgbClr val="000000"/>
                  </a:solidFill>
                  <a:latin typeface="+mj-lt"/>
                  <a:ea typeface="Canva Sans 2 Bold"/>
                  <a:cs typeface="Times New Roman" panose="02020603050405020304" pitchFamily="18" charset="0"/>
                  <a:sym typeface="Canva Sans 2 Bold"/>
                </a:endParaRPr>
              </a:p>
            </p:txBody>
          </p:sp>
        </p:grpSp>
        <p:grpSp>
          <p:nvGrpSpPr>
            <p:cNvPr id="20" name="Group 20"/>
            <p:cNvGrpSpPr/>
            <p:nvPr/>
          </p:nvGrpSpPr>
          <p:grpSpPr>
            <a:xfrm>
              <a:off x="0" y="5973690"/>
              <a:ext cx="12511963" cy="1378076"/>
              <a:chOff x="0" y="0"/>
              <a:chExt cx="2928938" cy="322595"/>
            </a:xfrm>
          </p:grpSpPr>
          <p:sp>
            <p:nvSpPr>
              <p:cNvPr id="21" name="Freeform 21"/>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200">
                  <a:latin typeface="+mj-lt"/>
                </a:endParaRPr>
              </a:p>
            </p:txBody>
          </p:sp>
          <p:sp>
            <p:nvSpPr>
              <p:cNvPr id="22" name="TextBox 22"/>
              <p:cNvSpPr txBox="1"/>
              <p:nvPr/>
            </p:nvSpPr>
            <p:spPr>
              <a:xfrm>
                <a:off x="0" y="-38100"/>
                <a:ext cx="2928938" cy="360695"/>
              </a:xfrm>
              <a:prstGeom prst="rect">
                <a:avLst/>
              </a:prstGeom>
            </p:spPr>
            <p:txBody>
              <a:bodyPr lIns="101600" tIns="101600" rIns="101600" bIns="101600" rtlCol="0" anchor="ctr"/>
              <a:lstStyle/>
              <a:p>
                <a:pPr marL="0" lvl="0" indent="0" algn="l">
                  <a:lnSpc>
                    <a:spcPts val="2932"/>
                  </a:lnSpc>
                  <a:spcBef>
                    <a:spcPct val="0"/>
                  </a:spcBef>
                </a:pPr>
                <a:r>
                  <a:rPr lang="en-US" sz="3300" spc="20">
                    <a:solidFill>
                      <a:srgbClr val="000000"/>
                    </a:solidFill>
                    <a:latin typeface="+mj-lt"/>
                    <a:ea typeface="Canva Sans 2 Bold"/>
                    <a:cs typeface="Times New Roman" panose="02020603050405020304" pitchFamily="18" charset="0"/>
                    <a:sym typeface="Canva Sans 2 Bold"/>
                  </a:rPr>
                  <a:t>Web based application </a:t>
                </a:r>
              </a:p>
            </p:txBody>
          </p:sp>
        </p:grpSp>
        <p:grpSp>
          <p:nvGrpSpPr>
            <p:cNvPr id="23" name="Group 23"/>
            <p:cNvGrpSpPr/>
            <p:nvPr/>
          </p:nvGrpSpPr>
          <p:grpSpPr>
            <a:xfrm>
              <a:off x="32466" y="7324526"/>
              <a:ext cx="12511963" cy="1540834"/>
              <a:chOff x="0" y="-38100"/>
              <a:chExt cx="2928938" cy="360695"/>
            </a:xfrm>
          </p:grpSpPr>
          <p:sp>
            <p:nvSpPr>
              <p:cNvPr id="24" name="Freeform 24"/>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5" name="TextBox 25"/>
              <p:cNvSpPr txBox="1"/>
              <p:nvPr/>
            </p:nvSpPr>
            <p:spPr>
              <a:xfrm>
                <a:off x="0" y="-38100"/>
                <a:ext cx="2928938" cy="360695"/>
              </a:xfrm>
              <a:prstGeom prst="rect">
                <a:avLst/>
              </a:prstGeom>
            </p:spPr>
            <p:txBody>
              <a:bodyPr lIns="101600" tIns="101600" rIns="101600" bIns="101600" rtlCol="0" anchor="ctr"/>
              <a:lstStyle/>
              <a:p>
                <a:pPr marL="0" lvl="0" indent="0" algn="l">
                  <a:lnSpc>
                    <a:spcPts val="2932"/>
                  </a:lnSpc>
                  <a:spcBef>
                    <a:spcPct val="0"/>
                  </a:spcBef>
                </a:pPr>
                <a:r>
                  <a:rPr lang="en-US" sz="3200" spc="20">
                    <a:solidFill>
                      <a:srgbClr val="000000"/>
                    </a:solidFill>
                    <a:latin typeface="+mj-lt"/>
                    <a:ea typeface="Canva Sans 2 Bold"/>
                    <a:cs typeface="Times New Roman" panose="02020603050405020304" pitchFamily="18" charset="0"/>
                    <a:sym typeface="Canva Sans 2 Bold"/>
                  </a:rPr>
                  <a:t>Gender not biased </a:t>
                </a:r>
              </a:p>
            </p:txBody>
          </p:sp>
        </p:grpSp>
      </p:grpSp>
      <p:grpSp>
        <p:nvGrpSpPr>
          <p:cNvPr id="26" name="Group 26"/>
          <p:cNvGrpSpPr/>
          <p:nvPr/>
        </p:nvGrpSpPr>
        <p:grpSpPr>
          <a:xfrm>
            <a:off x="9448800" y="2863891"/>
            <a:ext cx="1472241" cy="679409"/>
            <a:chOff x="0" y="0"/>
            <a:chExt cx="538260" cy="416509"/>
          </a:xfrm>
        </p:grpSpPr>
        <p:sp>
          <p:nvSpPr>
            <p:cNvPr id="27" name="Freeform 27"/>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8" name="TextBox 28"/>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56" name="Group 56"/>
          <p:cNvGrpSpPr/>
          <p:nvPr/>
        </p:nvGrpSpPr>
        <p:grpSpPr>
          <a:xfrm>
            <a:off x="15953504" y="2835932"/>
            <a:ext cx="1487500" cy="741558"/>
            <a:chOff x="0" y="-38100"/>
            <a:chExt cx="538260" cy="454609"/>
          </a:xfrm>
        </p:grpSpPr>
        <p:sp>
          <p:nvSpPr>
            <p:cNvPr id="57" name="Freeform 57"/>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58" name="TextBox 58"/>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07" name="Freeform 107"/>
          <p:cNvSpPr/>
          <p:nvPr/>
        </p:nvSpPr>
        <p:spPr>
          <a:xfrm>
            <a:off x="19050" y="8929398"/>
            <a:ext cx="18288000" cy="1395702"/>
          </a:xfrm>
          <a:custGeom>
            <a:avLst/>
            <a:gdLst/>
            <a:ahLst/>
            <a:cxnLst/>
            <a:rect l="l" t="t" r="r" b="b"/>
            <a:pathLst>
              <a:path w="18288000" h="1395702">
                <a:moveTo>
                  <a:pt x="0" y="0"/>
                </a:moveTo>
                <a:lnTo>
                  <a:pt x="18288000" y="0"/>
                </a:lnTo>
                <a:lnTo>
                  <a:pt x="18288000" y="1395702"/>
                </a:lnTo>
                <a:lnTo>
                  <a:pt x="0" y="1395702"/>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sz="2800">
              <a:latin typeface="+mj-lt"/>
            </a:endParaRPr>
          </a:p>
        </p:txBody>
      </p:sp>
      <p:sp>
        <p:nvSpPr>
          <p:cNvPr id="109" name="Freeform 109"/>
          <p:cNvSpPr/>
          <p:nvPr/>
        </p:nvSpPr>
        <p:spPr>
          <a:xfrm>
            <a:off x="9525" y="9347228"/>
            <a:ext cx="5077783" cy="911197"/>
          </a:xfrm>
          <a:custGeom>
            <a:avLst/>
            <a:gdLst/>
            <a:ahLst/>
            <a:cxnLst/>
            <a:rect l="l" t="t" r="r" b="b"/>
            <a:pathLst>
              <a:path w="5077783" h="911197">
                <a:moveTo>
                  <a:pt x="0" y="0"/>
                </a:moveTo>
                <a:lnTo>
                  <a:pt x="5077783" y="0"/>
                </a:lnTo>
                <a:lnTo>
                  <a:pt x="5077783" y="911197"/>
                </a:lnTo>
                <a:lnTo>
                  <a:pt x="0" y="911197"/>
                </a:lnTo>
                <a:lnTo>
                  <a:pt x="0" y="0"/>
                </a:lnTo>
                <a:close/>
              </a:path>
            </a:pathLst>
          </a:custGeom>
          <a:blipFill>
            <a:blip r:embed="rId5"/>
            <a:stretch>
              <a:fillRect/>
            </a:stretch>
          </a:blipFill>
        </p:spPr>
        <p:txBody>
          <a:bodyPr/>
          <a:lstStyle/>
          <a:p>
            <a:endParaRPr lang="en-US" sz="2800">
              <a:latin typeface="+mj-lt"/>
            </a:endParaRPr>
          </a:p>
        </p:txBody>
      </p:sp>
      <p:sp>
        <p:nvSpPr>
          <p:cNvPr id="119" name="Freeform 119"/>
          <p:cNvSpPr/>
          <p:nvPr/>
        </p:nvSpPr>
        <p:spPr>
          <a:xfrm>
            <a:off x="9906000" y="301078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sp>
        <p:nvSpPr>
          <p:cNvPr id="123" name="Freeform 123"/>
          <p:cNvSpPr/>
          <p:nvPr/>
        </p:nvSpPr>
        <p:spPr>
          <a:xfrm>
            <a:off x="16423163" y="3052013"/>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108" name="TextBox 25">
            <a:extLst>
              <a:ext uri="{FF2B5EF4-FFF2-40B4-BE49-F238E27FC236}">
                <a16:creationId xmlns:a16="http://schemas.microsoft.com/office/drawing/2014/main" id="{76F8C0CC-139F-B6E8-8D31-518977276EDD}"/>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grpSp>
        <p:nvGrpSpPr>
          <p:cNvPr id="152" name="Group 26">
            <a:extLst>
              <a:ext uri="{FF2B5EF4-FFF2-40B4-BE49-F238E27FC236}">
                <a16:creationId xmlns:a16="http://schemas.microsoft.com/office/drawing/2014/main" id="{FB6D192C-5F33-5EB3-52B7-B01E898EB325}"/>
              </a:ext>
            </a:extLst>
          </p:cNvPr>
          <p:cNvGrpSpPr/>
          <p:nvPr/>
        </p:nvGrpSpPr>
        <p:grpSpPr>
          <a:xfrm>
            <a:off x="9448800" y="3695700"/>
            <a:ext cx="1472241" cy="679409"/>
            <a:chOff x="0" y="0"/>
            <a:chExt cx="538260" cy="416509"/>
          </a:xfrm>
        </p:grpSpPr>
        <p:sp>
          <p:nvSpPr>
            <p:cNvPr id="153" name="Freeform 27">
              <a:extLst>
                <a:ext uri="{FF2B5EF4-FFF2-40B4-BE49-F238E27FC236}">
                  <a16:creationId xmlns:a16="http://schemas.microsoft.com/office/drawing/2014/main" id="{3D24AA94-97AE-2BA9-9CA6-2664376B6CC5}"/>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54" name="TextBox 28">
              <a:extLst>
                <a:ext uri="{FF2B5EF4-FFF2-40B4-BE49-F238E27FC236}">
                  <a16:creationId xmlns:a16="http://schemas.microsoft.com/office/drawing/2014/main" id="{53ADBE00-EB96-C4E8-86B7-E0FD345C6A1F}"/>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55" name="Freeform 119">
            <a:extLst>
              <a:ext uri="{FF2B5EF4-FFF2-40B4-BE49-F238E27FC236}">
                <a16:creationId xmlns:a16="http://schemas.microsoft.com/office/drawing/2014/main" id="{57F31ED0-F715-9C3F-A4C5-CF2A2CF29A7C}"/>
              </a:ext>
            </a:extLst>
          </p:cNvPr>
          <p:cNvSpPr/>
          <p:nvPr/>
        </p:nvSpPr>
        <p:spPr>
          <a:xfrm>
            <a:off x="9906000" y="384898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156" name="Group 26">
            <a:extLst>
              <a:ext uri="{FF2B5EF4-FFF2-40B4-BE49-F238E27FC236}">
                <a16:creationId xmlns:a16="http://schemas.microsoft.com/office/drawing/2014/main" id="{632FAB4F-E403-6CF7-423B-0B2601BD7931}"/>
              </a:ext>
            </a:extLst>
          </p:cNvPr>
          <p:cNvGrpSpPr/>
          <p:nvPr/>
        </p:nvGrpSpPr>
        <p:grpSpPr>
          <a:xfrm>
            <a:off x="9483212" y="4550129"/>
            <a:ext cx="1472241" cy="679409"/>
            <a:chOff x="0" y="0"/>
            <a:chExt cx="538260" cy="416509"/>
          </a:xfrm>
        </p:grpSpPr>
        <p:sp>
          <p:nvSpPr>
            <p:cNvPr id="157" name="Freeform 27">
              <a:extLst>
                <a:ext uri="{FF2B5EF4-FFF2-40B4-BE49-F238E27FC236}">
                  <a16:creationId xmlns:a16="http://schemas.microsoft.com/office/drawing/2014/main" id="{7C6148FE-4E13-FA32-AC7A-FA44856D7A5D}"/>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58" name="TextBox 28">
              <a:extLst>
                <a:ext uri="{FF2B5EF4-FFF2-40B4-BE49-F238E27FC236}">
                  <a16:creationId xmlns:a16="http://schemas.microsoft.com/office/drawing/2014/main" id="{0920D1C2-3054-170D-EA01-3A4DDF446E40}"/>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62" name="Freeform 119">
            <a:extLst>
              <a:ext uri="{FF2B5EF4-FFF2-40B4-BE49-F238E27FC236}">
                <a16:creationId xmlns:a16="http://schemas.microsoft.com/office/drawing/2014/main" id="{369995A9-4FD1-A567-0C83-3990269D6AD2}"/>
              </a:ext>
            </a:extLst>
          </p:cNvPr>
          <p:cNvSpPr/>
          <p:nvPr/>
        </p:nvSpPr>
        <p:spPr>
          <a:xfrm>
            <a:off x="9906000" y="468718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163" name="Group 26">
            <a:extLst>
              <a:ext uri="{FF2B5EF4-FFF2-40B4-BE49-F238E27FC236}">
                <a16:creationId xmlns:a16="http://schemas.microsoft.com/office/drawing/2014/main" id="{44909B09-2939-13EF-99D4-2FEA75144442}"/>
              </a:ext>
            </a:extLst>
          </p:cNvPr>
          <p:cNvGrpSpPr/>
          <p:nvPr/>
        </p:nvGrpSpPr>
        <p:grpSpPr>
          <a:xfrm>
            <a:off x="9483212" y="5381938"/>
            <a:ext cx="1472241" cy="679409"/>
            <a:chOff x="0" y="0"/>
            <a:chExt cx="538260" cy="416509"/>
          </a:xfrm>
        </p:grpSpPr>
        <p:sp>
          <p:nvSpPr>
            <p:cNvPr id="164" name="Freeform 27">
              <a:extLst>
                <a:ext uri="{FF2B5EF4-FFF2-40B4-BE49-F238E27FC236}">
                  <a16:creationId xmlns:a16="http://schemas.microsoft.com/office/drawing/2014/main" id="{10D0C532-A6BF-B1F4-C373-917A100FC3C8}"/>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65" name="TextBox 28">
              <a:extLst>
                <a:ext uri="{FF2B5EF4-FFF2-40B4-BE49-F238E27FC236}">
                  <a16:creationId xmlns:a16="http://schemas.microsoft.com/office/drawing/2014/main" id="{212D0525-9861-AFC6-1693-F596F6A72FE0}"/>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66" name="Freeform 119">
            <a:extLst>
              <a:ext uri="{FF2B5EF4-FFF2-40B4-BE49-F238E27FC236}">
                <a16:creationId xmlns:a16="http://schemas.microsoft.com/office/drawing/2014/main" id="{0DDDD2CD-5ABB-4FEB-7969-B8F3A76C3631}"/>
              </a:ext>
            </a:extLst>
          </p:cNvPr>
          <p:cNvSpPr/>
          <p:nvPr/>
        </p:nvSpPr>
        <p:spPr>
          <a:xfrm>
            <a:off x="9906000" y="552538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182" name="Group 26">
            <a:extLst>
              <a:ext uri="{FF2B5EF4-FFF2-40B4-BE49-F238E27FC236}">
                <a16:creationId xmlns:a16="http://schemas.microsoft.com/office/drawing/2014/main" id="{35206FE0-AD83-1150-E6F2-99D64A72C8E7}"/>
              </a:ext>
            </a:extLst>
          </p:cNvPr>
          <p:cNvGrpSpPr/>
          <p:nvPr/>
        </p:nvGrpSpPr>
        <p:grpSpPr>
          <a:xfrm>
            <a:off x="9500559" y="6223750"/>
            <a:ext cx="1472241" cy="747350"/>
            <a:chOff x="0" y="0"/>
            <a:chExt cx="538260" cy="416509"/>
          </a:xfrm>
        </p:grpSpPr>
        <p:sp>
          <p:nvSpPr>
            <p:cNvPr id="183" name="Freeform 27">
              <a:extLst>
                <a:ext uri="{FF2B5EF4-FFF2-40B4-BE49-F238E27FC236}">
                  <a16:creationId xmlns:a16="http://schemas.microsoft.com/office/drawing/2014/main" id="{248EDC1C-047A-6D57-7692-8E7972D07D04}"/>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84" name="TextBox 28">
              <a:extLst>
                <a:ext uri="{FF2B5EF4-FFF2-40B4-BE49-F238E27FC236}">
                  <a16:creationId xmlns:a16="http://schemas.microsoft.com/office/drawing/2014/main" id="{C240AB5E-1E91-DC8B-39E6-6055CBB1F4F8}"/>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85" name="Freeform 119">
            <a:extLst>
              <a:ext uri="{FF2B5EF4-FFF2-40B4-BE49-F238E27FC236}">
                <a16:creationId xmlns:a16="http://schemas.microsoft.com/office/drawing/2014/main" id="{FE927AAD-E815-2A1B-684F-61EE344CCF9D}"/>
              </a:ext>
            </a:extLst>
          </p:cNvPr>
          <p:cNvSpPr/>
          <p:nvPr/>
        </p:nvSpPr>
        <p:spPr>
          <a:xfrm>
            <a:off x="9957769" y="640461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06" name="Group 26">
            <a:extLst>
              <a:ext uri="{FF2B5EF4-FFF2-40B4-BE49-F238E27FC236}">
                <a16:creationId xmlns:a16="http://schemas.microsoft.com/office/drawing/2014/main" id="{934D8E73-4F4A-3003-1168-699810560F94}"/>
              </a:ext>
            </a:extLst>
          </p:cNvPr>
          <p:cNvGrpSpPr/>
          <p:nvPr/>
        </p:nvGrpSpPr>
        <p:grpSpPr>
          <a:xfrm>
            <a:off x="11076707" y="2870817"/>
            <a:ext cx="1472241" cy="679409"/>
            <a:chOff x="0" y="0"/>
            <a:chExt cx="538260" cy="416509"/>
          </a:xfrm>
        </p:grpSpPr>
        <p:sp>
          <p:nvSpPr>
            <p:cNvPr id="207" name="Freeform 27">
              <a:extLst>
                <a:ext uri="{FF2B5EF4-FFF2-40B4-BE49-F238E27FC236}">
                  <a16:creationId xmlns:a16="http://schemas.microsoft.com/office/drawing/2014/main" id="{4237EEEA-714C-3323-F23E-73996466CFEF}"/>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08" name="TextBox 28">
              <a:extLst>
                <a:ext uri="{FF2B5EF4-FFF2-40B4-BE49-F238E27FC236}">
                  <a16:creationId xmlns:a16="http://schemas.microsoft.com/office/drawing/2014/main" id="{E1490240-EAA8-6288-E487-94AA2267AECE}"/>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09" name="Freeform 119">
            <a:extLst>
              <a:ext uri="{FF2B5EF4-FFF2-40B4-BE49-F238E27FC236}">
                <a16:creationId xmlns:a16="http://schemas.microsoft.com/office/drawing/2014/main" id="{7F6A99CB-6303-307C-E271-445964B78B97}"/>
              </a:ext>
            </a:extLst>
          </p:cNvPr>
          <p:cNvSpPr/>
          <p:nvPr/>
        </p:nvSpPr>
        <p:spPr>
          <a:xfrm>
            <a:off x="11533907" y="3017707"/>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10" name="Group 26">
            <a:extLst>
              <a:ext uri="{FF2B5EF4-FFF2-40B4-BE49-F238E27FC236}">
                <a16:creationId xmlns:a16="http://schemas.microsoft.com/office/drawing/2014/main" id="{950BB665-96C6-8D88-54F6-CD58E82C7E0A}"/>
              </a:ext>
            </a:extLst>
          </p:cNvPr>
          <p:cNvGrpSpPr/>
          <p:nvPr/>
        </p:nvGrpSpPr>
        <p:grpSpPr>
          <a:xfrm>
            <a:off x="11076707" y="3702626"/>
            <a:ext cx="1472241" cy="679409"/>
            <a:chOff x="0" y="0"/>
            <a:chExt cx="538260" cy="416509"/>
          </a:xfrm>
        </p:grpSpPr>
        <p:sp>
          <p:nvSpPr>
            <p:cNvPr id="211" name="Freeform 27">
              <a:extLst>
                <a:ext uri="{FF2B5EF4-FFF2-40B4-BE49-F238E27FC236}">
                  <a16:creationId xmlns:a16="http://schemas.microsoft.com/office/drawing/2014/main" id="{122AB44B-F99C-A30C-D789-095E53C5509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12" name="TextBox 28">
              <a:extLst>
                <a:ext uri="{FF2B5EF4-FFF2-40B4-BE49-F238E27FC236}">
                  <a16:creationId xmlns:a16="http://schemas.microsoft.com/office/drawing/2014/main" id="{943470BF-F455-E35D-43EF-8F48B5EE9956}"/>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13" name="Freeform 119">
            <a:extLst>
              <a:ext uri="{FF2B5EF4-FFF2-40B4-BE49-F238E27FC236}">
                <a16:creationId xmlns:a16="http://schemas.microsoft.com/office/drawing/2014/main" id="{BD91F7EE-411E-779F-0D30-042BFDF59EFB}"/>
              </a:ext>
            </a:extLst>
          </p:cNvPr>
          <p:cNvSpPr/>
          <p:nvPr/>
        </p:nvSpPr>
        <p:spPr>
          <a:xfrm>
            <a:off x="11533907" y="3855907"/>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14" name="Group 26">
            <a:extLst>
              <a:ext uri="{FF2B5EF4-FFF2-40B4-BE49-F238E27FC236}">
                <a16:creationId xmlns:a16="http://schemas.microsoft.com/office/drawing/2014/main" id="{31C18D9B-D655-8B94-849D-73FA4FFEF574}"/>
              </a:ext>
            </a:extLst>
          </p:cNvPr>
          <p:cNvGrpSpPr/>
          <p:nvPr/>
        </p:nvGrpSpPr>
        <p:grpSpPr>
          <a:xfrm>
            <a:off x="11111119" y="4557055"/>
            <a:ext cx="1472241" cy="679409"/>
            <a:chOff x="0" y="0"/>
            <a:chExt cx="538260" cy="416509"/>
          </a:xfrm>
        </p:grpSpPr>
        <p:sp>
          <p:nvSpPr>
            <p:cNvPr id="215" name="Freeform 27">
              <a:extLst>
                <a:ext uri="{FF2B5EF4-FFF2-40B4-BE49-F238E27FC236}">
                  <a16:creationId xmlns:a16="http://schemas.microsoft.com/office/drawing/2014/main" id="{89A7365D-1B0D-8119-0C2E-DF77D0851E5F}"/>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16" name="TextBox 28">
              <a:extLst>
                <a:ext uri="{FF2B5EF4-FFF2-40B4-BE49-F238E27FC236}">
                  <a16:creationId xmlns:a16="http://schemas.microsoft.com/office/drawing/2014/main" id="{A4F29F45-45DB-1065-2A60-15D648FAC8F9}"/>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17" name="Freeform 119">
            <a:extLst>
              <a:ext uri="{FF2B5EF4-FFF2-40B4-BE49-F238E27FC236}">
                <a16:creationId xmlns:a16="http://schemas.microsoft.com/office/drawing/2014/main" id="{6BB76698-4D12-74C1-42D8-9DDA89569FD1}"/>
              </a:ext>
            </a:extLst>
          </p:cNvPr>
          <p:cNvSpPr/>
          <p:nvPr/>
        </p:nvSpPr>
        <p:spPr>
          <a:xfrm>
            <a:off x="11533907" y="4694107"/>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18" name="Group 26">
            <a:extLst>
              <a:ext uri="{FF2B5EF4-FFF2-40B4-BE49-F238E27FC236}">
                <a16:creationId xmlns:a16="http://schemas.microsoft.com/office/drawing/2014/main" id="{A097525E-7BF3-9BE1-BFE4-32E5384CEFBA}"/>
              </a:ext>
            </a:extLst>
          </p:cNvPr>
          <p:cNvGrpSpPr/>
          <p:nvPr/>
        </p:nvGrpSpPr>
        <p:grpSpPr>
          <a:xfrm>
            <a:off x="11111119" y="5388864"/>
            <a:ext cx="1472241" cy="679409"/>
            <a:chOff x="0" y="0"/>
            <a:chExt cx="538260" cy="416509"/>
          </a:xfrm>
        </p:grpSpPr>
        <p:sp>
          <p:nvSpPr>
            <p:cNvPr id="219" name="Freeform 27">
              <a:extLst>
                <a:ext uri="{FF2B5EF4-FFF2-40B4-BE49-F238E27FC236}">
                  <a16:creationId xmlns:a16="http://schemas.microsoft.com/office/drawing/2014/main" id="{29857CE8-08AD-F7C1-352B-DDEFFB948581}"/>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20" name="TextBox 28">
              <a:extLst>
                <a:ext uri="{FF2B5EF4-FFF2-40B4-BE49-F238E27FC236}">
                  <a16:creationId xmlns:a16="http://schemas.microsoft.com/office/drawing/2014/main" id="{DFCACCA6-524F-76AC-4DBC-758A647B8A61}"/>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21" name="Freeform 119">
            <a:extLst>
              <a:ext uri="{FF2B5EF4-FFF2-40B4-BE49-F238E27FC236}">
                <a16:creationId xmlns:a16="http://schemas.microsoft.com/office/drawing/2014/main" id="{A59912AB-5100-DEED-8588-897C470372BD}"/>
              </a:ext>
            </a:extLst>
          </p:cNvPr>
          <p:cNvSpPr/>
          <p:nvPr/>
        </p:nvSpPr>
        <p:spPr>
          <a:xfrm>
            <a:off x="11533907" y="5532307"/>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22" name="Group 26">
            <a:extLst>
              <a:ext uri="{FF2B5EF4-FFF2-40B4-BE49-F238E27FC236}">
                <a16:creationId xmlns:a16="http://schemas.microsoft.com/office/drawing/2014/main" id="{7CC3B802-59D3-0113-DF12-04315B2B8CA1}"/>
              </a:ext>
            </a:extLst>
          </p:cNvPr>
          <p:cNvGrpSpPr/>
          <p:nvPr/>
        </p:nvGrpSpPr>
        <p:grpSpPr>
          <a:xfrm>
            <a:off x="11128466" y="6230676"/>
            <a:ext cx="1472241" cy="747350"/>
            <a:chOff x="0" y="0"/>
            <a:chExt cx="538260" cy="416509"/>
          </a:xfrm>
        </p:grpSpPr>
        <p:sp>
          <p:nvSpPr>
            <p:cNvPr id="223" name="Freeform 27">
              <a:extLst>
                <a:ext uri="{FF2B5EF4-FFF2-40B4-BE49-F238E27FC236}">
                  <a16:creationId xmlns:a16="http://schemas.microsoft.com/office/drawing/2014/main" id="{27932035-58C0-DB9D-E6E6-5844A1967FFF}"/>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24" name="TextBox 28">
              <a:extLst>
                <a:ext uri="{FF2B5EF4-FFF2-40B4-BE49-F238E27FC236}">
                  <a16:creationId xmlns:a16="http://schemas.microsoft.com/office/drawing/2014/main" id="{7A7CCEB6-C9AA-BE16-AA49-19E35C5F66CD}"/>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226" name="Group 26">
            <a:extLst>
              <a:ext uri="{FF2B5EF4-FFF2-40B4-BE49-F238E27FC236}">
                <a16:creationId xmlns:a16="http://schemas.microsoft.com/office/drawing/2014/main" id="{A45B1A96-6A90-3ABD-E174-1D29EA568178}"/>
              </a:ext>
            </a:extLst>
          </p:cNvPr>
          <p:cNvGrpSpPr/>
          <p:nvPr/>
        </p:nvGrpSpPr>
        <p:grpSpPr>
          <a:xfrm>
            <a:off x="12697690" y="2850035"/>
            <a:ext cx="1472241" cy="679409"/>
            <a:chOff x="0" y="0"/>
            <a:chExt cx="538260" cy="416509"/>
          </a:xfrm>
        </p:grpSpPr>
        <p:sp>
          <p:nvSpPr>
            <p:cNvPr id="227" name="Freeform 27">
              <a:extLst>
                <a:ext uri="{FF2B5EF4-FFF2-40B4-BE49-F238E27FC236}">
                  <a16:creationId xmlns:a16="http://schemas.microsoft.com/office/drawing/2014/main" id="{C5CDC16F-7712-6486-8A77-2FBFF19B0B3D}"/>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28" name="TextBox 28">
              <a:extLst>
                <a:ext uri="{FF2B5EF4-FFF2-40B4-BE49-F238E27FC236}">
                  <a16:creationId xmlns:a16="http://schemas.microsoft.com/office/drawing/2014/main" id="{79F2D674-89B1-EF90-CCB0-214B5FCBEF36}"/>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230" name="Group 26">
            <a:extLst>
              <a:ext uri="{FF2B5EF4-FFF2-40B4-BE49-F238E27FC236}">
                <a16:creationId xmlns:a16="http://schemas.microsoft.com/office/drawing/2014/main" id="{E6D1CD6C-D279-3E52-D8BA-05933DF6E5A6}"/>
              </a:ext>
            </a:extLst>
          </p:cNvPr>
          <p:cNvGrpSpPr/>
          <p:nvPr/>
        </p:nvGrpSpPr>
        <p:grpSpPr>
          <a:xfrm>
            <a:off x="12697690" y="3681844"/>
            <a:ext cx="1472241" cy="679409"/>
            <a:chOff x="0" y="0"/>
            <a:chExt cx="538260" cy="416509"/>
          </a:xfrm>
        </p:grpSpPr>
        <p:sp>
          <p:nvSpPr>
            <p:cNvPr id="231" name="Freeform 27">
              <a:extLst>
                <a:ext uri="{FF2B5EF4-FFF2-40B4-BE49-F238E27FC236}">
                  <a16:creationId xmlns:a16="http://schemas.microsoft.com/office/drawing/2014/main" id="{830308CC-AA65-0232-2EE6-2ECEA491E051}"/>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32" name="TextBox 28">
              <a:extLst>
                <a:ext uri="{FF2B5EF4-FFF2-40B4-BE49-F238E27FC236}">
                  <a16:creationId xmlns:a16="http://schemas.microsoft.com/office/drawing/2014/main" id="{A6D8B44F-809E-D0C6-16A9-4F40D3E316DD}"/>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33" name="Freeform 119">
            <a:extLst>
              <a:ext uri="{FF2B5EF4-FFF2-40B4-BE49-F238E27FC236}">
                <a16:creationId xmlns:a16="http://schemas.microsoft.com/office/drawing/2014/main" id="{02B2CDDA-A3DA-32ED-D3B7-5A2C9BA57F01}"/>
              </a:ext>
            </a:extLst>
          </p:cNvPr>
          <p:cNvSpPr/>
          <p:nvPr/>
        </p:nvSpPr>
        <p:spPr>
          <a:xfrm>
            <a:off x="13154890" y="3835125"/>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34" name="Group 26">
            <a:extLst>
              <a:ext uri="{FF2B5EF4-FFF2-40B4-BE49-F238E27FC236}">
                <a16:creationId xmlns:a16="http://schemas.microsoft.com/office/drawing/2014/main" id="{973766AA-B9C8-D409-63A6-F3E275CF1299}"/>
              </a:ext>
            </a:extLst>
          </p:cNvPr>
          <p:cNvGrpSpPr/>
          <p:nvPr/>
        </p:nvGrpSpPr>
        <p:grpSpPr>
          <a:xfrm>
            <a:off x="12732102" y="4536273"/>
            <a:ext cx="1472241" cy="679409"/>
            <a:chOff x="0" y="0"/>
            <a:chExt cx="538260" cy="416509"/>
          </a:xfrm>
        </p:grpSpPr>
        <p:sp>
          <p:nvSpPr>
            <p:cNvPr id="235" name="Freeform 27">
              <a:extLst>
                <a:ext uri="{FF2B5EF4-FFF2-40B4-BE49-F238E27FC236}">
                  <a16:creationId xmlns:a16="http://schemas.microsoft.com/office/drawing/2014/main" id="{ACD97E65-0806-C949-3D53-1A5967101244}"/>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36" name="TextBox 28">
              <a:extLst>
                <a:ext uri="{FF2B5EF4-FFF2-40B4-BE49-F238E27FC236}">
                  <a16:creationId xmlns:a16="http://schemas.microsoft.com/office/drawing/2014/main" id="{077AC8C4-AFD7-3C31-CEE1-2CF592433761}"/>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37" name="Freeform 119">
            <a:extLst>
              <a:ext uri="{FF2B5EF4-FFF2-40B4-BE49-F238E27FC236}">
                <a16:creationId xmlns:a16="http://schemas.microsoft.com/office/drawing/2014/main" id="{702BE7C4-756C-45BC-547C-BFE7C8656A31}"/>
              </a:ext>
            </a:extLst>
          </p:cNvPr>
          <p:cNvSpPr/>
          <p:nvPr/>
        </p:nvSpPr>
        <p:spPr>
          <a:xfrm>
            <a:off x="13154890" y="4673325"/>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38" name="Group 26">
            <a:extLst>
              <a:ext uri="{FF2B5EF4-FFF2-40B4-BE49-F238E27FC236}">
                <a16:creationId xmlns:a16="http://schemas.microsoft.com/office/drawing/2014/main" id="{E2764347-1B40-DC4D-8EFC-7A0BCA550597}"/>
              </a:ext>
            </a:extLst>
          </p:cNvPr>
          <p:cNvGrpSpPr/>
          <p:nvPr/>
        </p:nvGrpSpPr>
        <p:grpSpPr>
          <a:xfrm>
            <a:off x="12732102" y="5368082"/>
            <a:ext cx="1472241" cy="679409"/>
            <a:chOff x="0" y="0"/>
            <a:chExt cx="538260" cy="416509"/>
          </a:xfrm>
        </p:grpSpPr>
        <p:sp>
          <p:nvSpPr>
            <p:cNvPr id="239" name="Freeform 27">
              <a:extLst>
                <a:ext uri="{FF2B5EF4-FFF2-40B4-BE49-F238E27FC236}">
                  <a16:creationId xmlns:a16="http://schemas.microsoft.com/office/drawing/2014/main" id="{1BF996A0-646B-1350-789A-EEFD948F39A0}"/>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40" name="TextBox 28">
              <a:extLst>
                <a:ext uri="{FF2B5EF4-FFF2-40B4-BE49-F238E27FC236}">
                  <a16:creationId xmlns:a16="http://schemas.microsoft.com/office/drawing/2014/main" id="{21DB3F8C-3509-34CC-C6BD-4CA7B216F78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41" name="Freeform 119">
            <a:extLst>
              <a:ext uri="{FF2B5EF4-FFF2-40B4-BE49-F238E27FC236}">
                <a16:creationId xmlns:a16="http://schemas.microsoft.com/office/drawing/2014/main" id="{1AF10750-1F40-DDAF-D2D4-AA0365DC534A}"/>
              </a:ext>
            </a:extLst>
          </p:cNvPr>
          <p:cNvSpPr/>
          <p:nvPr/>
        </p:nvSpPr>
        <p:spPr>
          <a:xfrm>
            <a:off x="13154890" y="5511525"/>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42" name="Group 26">
            <a:extLst>
              <a:ext uri="{FF2B5EF4-FFF2-40B4-BE49-F238E27FC236}">
                <a16:creationId xmlns:a16="http://schemas.microsoft.com/office/drawing/2014/main" id="{CC42D08C-8A0B-0C05-21C0-D991C3A6B7AC}"/>
              </a:ext>
            </a:extLst>
          </p:cNvPr>
          <p:cNvGrpSpPr/>
          <p:nvPr/>
        </p:nvGrpSpPr>
        <p:grpSpPr>
          <a:xfrm>
            <a:off x="12749449" y="6209894"/>
            <a:ext cx="1472241" cy="747350"/>
            <a:chOff x="0" y="0"/>
            <a:chExt cx="538260" cy="416509"/>
          </a:xfrm>
        </p:grpSpPr>
        <p:sp>
          <p:nvSpPr>
            <p:cNvPr id="243" name="Freeform 27">
              <a:extLst>
                <a:ext uri="{FF2B5EF4-FFF2-40B4-BE49-F238E27FC236}">
                  <a16:creationId xmlns:a16="http://schemas.microsoft.com/office/drawing/2014/main" id="{9521B061-32D5-2784-1B89-6096C86E270A}"/>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44" name="TextBox 28">
              <a:extLst>
                <a:ext uri="{FF2B5EF4-FFF2-40B4-BE49-F238E27FC236}">
                  <a16:creationId xmlns:a16="http://schemas.microsoft.com/office/drawing/2014/main" id="{AD63EF20-81EC-AB15-BC6F-21EA27B54BF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246" name="Group 26">
            <a:extLst>
              <a:ext uri="{FF2B5EF4-FFF2-40B4-BE49-F238E27FC236}">
                <a16:creationId xmlns:a16="http://schemas.microsoft.com/office/drawing/2014/main" id="{D9201185-20B9-23F7-2144-7985C92238C2}"/>
              </a:ext>
            </a:extLst>
          </p:cNvPr>
          <p:cNvGrpSpPr/>
          <p:nvPr/>
        </p:nvGrpSpPr>
        <p:grpSpPr>
          <a:xfrm>
            <a:off x="14325597" y="2856961"/>
            <a:ext cx="1472241" cy="679409"/>
            <a:chOff x="0" y="0"/>
            <a:chExt cx="538260" cy="416509"/>
          </a:xfrm>
        </p:grpSpPr>
        <p:sp>
          <p:nvSpPr>
            <p:cNvPr id="247" name="Freeform 27">
              <a:extLst>
                <a:ext uri="{FF2B5EF4-FFF2-40B4-BE49-F238E27FC236}">
                  <a16:creationId xmlns:a16="http://schemas.microsoft.com/office/drawing/2014/main" id="{66D0D7B2-D429-E86A-BD9D-7F9D890F082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48" name="TextBox 28">
              <a:extLst>
                <a:ext uri="{FF2B5EF4-FFF2-40B4-BE49-F238E27FC236}">
                  <a16:creationId xmlns:a16="http://schemas.microsoft.com/office/drawing/2014/main" id="{B29EA7CC-1B49-A32F-6632-D783D84E3856}"/>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49" name="Freeform 119">
            <a:extLst>
              <a:ext uri="{FF2B5EF4-FFF2-40B4-BE49-F238E27FC236}">
                <a16:creationId xmlns:a16="http://schemas.microsoft.com/office/drawing/2014/main" id="{6E1D2F3E-C514-90A4-FE45-DD538B9555AC}"/>
              </a:ext>
            </a:extLst>
          </p:cNvPr>
          <p:cNvSpPr/>
          <p:nvPr/>
        </p:nvSpPr>
        <p:spPr>
          <a:xfrm>
            <a:off x="14782797" y="300385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50" name="Group 26">
            <a:extLst>
              <a:ext uri="{FF2B5EF4-FFF2-40B4-BE49-F238E27FC236}">
                <a16:creationId xmlns:a16="http://schemas.microsoft.com/office/drawing/2014/main" id="{53BF50D8-5F09-10EF-4AC5-353B055A5EC9}"/>
              </a:ext>
            </a:extLst>
          </p:cNvPr>
          <p:cNvGrpSpPr/>
          <p:nvPr/>
        </p:nvGrpSpPr>
        <p:grpSpPr>
          <a:xfrm>
            <a:off x="14325597" y="3688770"/>
            <a:ext cx="1472241" cy="679409"/>
            <a:chOff x="0" y="0"/>
            <a:chExt cx="538260" cy="416509"/>
          </a:xfrm>
        </p:grpSpPr>
        <p:sp>
          <p:nvSpPr>
            <p:cNvPr id="251" name="Freeform 27">
              <a:extLst>
                <a:ext uri="{FF2B5EF4-FFF2-40B4-BE49-F238E27FC236}">
                  <a16:creationId xmlns:a16="http://schemas.microsoft.com/office/drawing/2014/main" id="{5035DD44-C5C2-A128-A766-6639259275F2}"/>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52" name="TextBox 28">
              <a:extLst>
                <a:ext uri="{FF2B5EF4-FFF2-40B4-BE49-F238E27FC236}">
                  <a16:creationId xmlns:a16="http://schemas.microsoft.com/office/drawing/2014/main" id="{EC6C54A0-1CAF-19D0-363C-1C4834C4A7B1}"/>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53" name="Freeform 119">
            <a:extLst>
              <a:ext uri="{FF2B5EF4-FFF2-40B4-BE49-F238E27FC236}">
                <a16:creationId xmlns:a16="http://schemas.microsoft.com/office/drawing/2014/main" id="{B94347C5-D6CC-1B9E-34EE-33F01ED70FBD}"/>
              </a:ext>
            </a:extLst>
          </p:cNvPr>
          <p:cNvSpPr/>
          <p:nvPr/>
        </p:nvSpPr>
        <p:spPr>
          <a:xfrm>
            <a:off x="14782797" y="384205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54" name="Group 26">
            <a:extLst>
              <a:ext uri="{FF2B5EF4-FFF2-40B4-BE49-F238E27FC236}">
                <a16:creationId xmlns:a16="http://schemas.microsoft.com/office/drawing/2014/main" id="{1C2EF72C-95CC-B418-A131-587BA9DA60A8}"/>
              </a:ext>
            </a:extLst>
          </p:cNvPr>
          <p:cNvGrpSpPr/>
          <p:nvPr/>
        </p:nvGrpSpPr>
        <p:grpSpPr>
          <a:xfrm>
            <a:off x="14360009" y="4543199"/>
            <a:ext cx="1472241" cy="679409"/>
            <a:chOff x="0" y="0"/>
            <a:chExt cx="538260" cy="416509"/>
          </a:xfrm>
        </p:grpSpPr>
        <p:sp>
          <p:nvSpPr>
            <p:cNvPr id="255" name="Freeform 27">
              <a:extLst>
                <a:ext uri="{FF2B5EF4-FFF2-40B4-BE49-F238E27FC236}">
                  <a16:creationId xmlns:a16="http://schemas.microsoft.com/office/drawing/2014/main" id="{BB0B89E5-A9B7-5736-12B4-6E8891C4B21D}"/>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56" name="TextBox 28">
              <a:extLst>
                <a:ext uri="{FF2B5EF4-FFF2-40B4-BE49-F238E27FC236}">
                  <a16:creationId xmlns:a16="http://schemas.microsoft.com/office/drawing/2014/main" id="{45129DC2-7438-0B19-2C7B-7AE98E590A5C}"/>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57" name="Freeform 119">
            <a:extLst>
              <a:ext uri="{FF2B5EF4-FFF2-40B4-BE49-F238E27FC236}">
                <a16:creationId xmlns:a16="http://schemas.microsoft.com/office/drawing/2014/main" id="{FE628623-4F7B-CE76-1AC0-2EC4E32F0981}"/>
              </a:ext>
            </a:extLst>
          </p:cNvPr>
          <p:cNvSpPr/>
          <p:nvPr/>
        </p:nvSpPr>
        <p:spPr>
          <a:xfrm>
            <a:off x="14782797" y="468025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58" name="Group 26">
            <a:extLst>
              <a:ext uri="{FF2B5EF4-FFF2-40B4-BE49-F238E27FC236}">
                <a16:creationId xmlns:a16="http://schemas.microsoft.com/office/drawing/2014/main" id="{B5CC18E2-EC63-BE6E-D359-0E689A3893C9}"/>
              </a:ext>
            </a:extLst>
          </p:cNvPr>
          <p:cNvGrpSpPr/>
          <p:nvPr/>
        </p:nvGrpSpPr>
        <p:grpSpPr>
          <a:xfrm>
            <a:off x="14360009" y="5375008"/>
            <a:ext cx="1472241" cy="679409"/>
            <a:chOff x="0" y="0"/>
            <a:chExt cx="538260" cy="416509"/>
          </a:xfrm>
        </p:grpSpPr>
        <p:sp>
          <p:nvSpPr>
            <p:cNvPr id="259" name="Freeform 27">
              <a:extLst>
                <a:ext uri="{FF2B5EF4-FFF2-40B4-BE49-F238E27FC236}">
                  <a16:creationId xmlns:a16="http://schemas.microsoft.com/office/drawing/2014/main" id="{F3CD40AD-ECB6-7885-3241-34ECFAF8CEB9}"/>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60" name="TextBox 28">
              <a:extLst>
                <a:ext uri="{FF2B5EF4-FFF2-40B4-BE49-F238E27FC236}">
                  <a16:creationId xmlns:a16="http://schemas.microsoft.com/office/drawing/2014/main" id="{AAB11ECB-8FE5-8014-98E9-519963F933CA}"/>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61" name="Freeform 119">
            <a:extLst>
              <a:ext uri="{FF2B5EF4-FFF2-40B4-BE49-F238E27FC236}">
                <a16:creationId xmlns:a16="http://schemas.microsoft.com/office/drawing/2014/main" id="{B8F8421C-4845-478B-4A4C-06FF64EF64C3}"/>
              </a:ext>
            </a:extLst>
          </p:cNvPr>
          <p:cNvSpPr/>
          <p:nvPr/>
        </p:nvSpPr>
        <p:spPr>
          <a:xfrm>
            <a:off x="14782797" y="551845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62" name="Group 26">
            <a:extLst>
              <a:ext uri="{FF2B5EF4-FFF2-40B4-BE49-F238E27FC236}">
                <a16:creationId xmlns:a16="http://schemas.microsoft.com/office/drawing/2014/main" id="{C8EDFB13-D934-F5AE-3EA5-89D26AD01100}"/>
              </a:ext>
            </a:extLst>
          </p:cNvPr>
          <p:cNvGrpSpPr/>
          <p:nvPr/>
        </p:nvGrpSpPr>
        <p:grpSpPr>
          <a:xfrm>
            <a:off x="14377356" y="6216820"/>
            <a:ext cx="1472241" cy="747350"/>
            <a:chOff x="0" y="0"/>
            <a:chExt cx="538260" cy="416509"/>
          </a:xfrm>
        </p:grpSpPr>
        <p:sp>
          <p:nvSpPr>
            <p:cNvPr id="263" name="Freeform 27">
              <a:extLst>
                <a:ext uri="{FF2B5EF4-FFF2-40B4-BE49-F238E27FC236}">
                  <a16:creationId xmlns:a16="http://schemas.microsoft.com/office/drawing/2014/main" id="{32EC39EC-2783-B88A-1815-D648EAE0AAA7}"/>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64" name="TextBox 28">
              <a:extLst>
                <a:ext uri="{FF2B5EF4-FFF2-40B4-BE49-F238E27FC236}">
                  <a16:creationId xmlns:a16="http://schemas.microsoft.com/office/drawing/2014/main" id="{6A922BDB-B076-4F8C-8E34-7EEDF3B78B84}"/>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270" name="Group 56">
            <a:extLst>
              <a:ext uri="{FF2B5EF4-FFF2-40B4-BE49-F238E27FC236}">
                <a16:creationId xmlns:a16="http://schemas.microsoft.com/office/drawing/2014/main" id="{823FA70F-FB60-0375-6A4F-A3A0FFFE1756}"/>
              </a:ext>
            </a:extLst>
          </p:cNvPr>
          <p:cNvGrpSpPr/>
          <p:nvPr/>
        </p:nvGrpSpPr>
        <p:grpSpPr>
          <a:xfrm>
            <a:off x="15953504" y="3626621"/>
            <a:ext cx="1487500" cy="741558"/>
            <a:chOff x="0" y="-38100"/>
            <a:chExt cx="538260" cy="454609"/>
          </a:xfrm>
        </p:grpSpPr>
        <p:sp>
          <p:nvSpPr>
            <p:cNvPr id="271" name="Freeform 57">
              <a:extLst>
                <a:ext uri="{FF2B5EF4-FFF2-40B4-BE49-F238E27FC236}">
                  <a16:creationId xmlns:a16="http://schemas.microsoft.com/office/drawing/2014/main" id="{0B545FF3-20A8-7BA0-9375-5423200ECE91}"/>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72" name="TextBox 58">
              <a:extLst>
                <a:ext uri="{FF2B5EF4-FFF2-40B4-BE49-F238E27FC236}">
                  <a16:creationId xmlns:a16="http://schemas.microsoft.com/office/drawing/2014/main" id="{FC630CD4-D7AA-6DE9-3E69-1C3326C1D6D2}"/>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73" name="Freeform 123">
            <a:extLst>
              <a:ext uri="{FF2B5EF4-FFF2-40B4-BE49-F238E27FC236}">
                <a16:creationId xmlns:a16="http://schemas.microsoft.com/office/drawing/2014/main" id="{4FC53752-8007-3719-AF1F-40772E19F672}"/>
              </a:ext>
            </a:extLst>
          </p:cNvPr>
          <p:cNvSpPr/>
          <p:nvPr/>
        </p:nvSpPr>
        <p:spPr>
          <a:xfrm>
            <a:off x="16423163" y="3842702"/>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274" name="Group 56">
            <a:extLst>
              <a:ext uri="{FF2B5EF4-FFF2-40B4-BE49-F238E27FC236}">
                <a16:creationId xmlns:a16="http://schemas.microsoft.com/office/drawing/2014/main" id="{896F22EE-BC55-B30F-6E6D-604FABECF361}"/>
              </a:ext>
            </a:extLst>
          </p:cNvPr>
          <p:cNvGrpSpPr/>
          <p:nvPr/>
        </p:nvGrpSpPr>
        <p:grpSpPr>
          <a:xfrm>
            <a:off x="15969150" y="4508944"/>
            <a:ext cx="1487500" cy="741558"/>
            <a:chOff x="0" y="-38100"/>
            <a:chExt cx="538260" cy="454609"/>
          </a:xfrm>
        </p:grpSpPr>
        <p:sp>
          <p:nvSpPr>
            <p:cNvPr id="275" name="Freeform 57">
              <a:extLst>
                <a:ext uri="{FF2B5EF4-FFF2-40B4-BE49-F238E27FC236}">
                  <a16:creationId xmlns:a16="http://schemas.microsoft.com/office/drawing/2014/main" id="{5A38896F-92C4-B6B3-DFD7-3E6EE05A94FE}"/>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76" name="TextBox 58">
              <a:extLst>
                <a:ext uri="{FF2B5EF4-FFF2-40B4-BE49-F238E27FC236}">
                  <a16:creationId xmlns:a16="http://schemas.microsoft.com/office/drawing/2014/main" id="{131D11AB-7239-ECD6-2F2B-04EF50878F8E}"/>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77" name="Freeform 123">
            <a:extLst>
              <a:ext uri="{FF2B5EF4-FFF2-40B4-BE49-F238E27FC236}">
                <a16:creationId xmlns:a16="http://schemas.microsoft.com/office/drawing/2014/main" id="{080664EE-4C4B-FAB6-B689-1AB356623D00}"/>
              </a:ext>
            </a:extLst>
          </p:cNvPr>
          <p:cNvSpPr/>
          <p:nvPr/>
        </p:nvSpPr>
        <p:spPr>
          <a:xfrm>
            <a:off x="16438809" y="4725025"/>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278" name="Group 56">
            <a:extLst>
              <a:ext uri="{FF2B5EF4-FFF2-40B4-BE49-F238E27FC236}">
                <a16:creationId xmlns:a16="http://schemas.microsoft.com/office/drawing/2014/main" id="{C46DFA24-00F7-63A1-93DD-372CAD98710F}"/>
              </a:ext>
            </a:extLst>
          </p:cNvPr>
          <p:cNvGrpSpPr/>
          <p:nvPr/>
        </p:nvGrpSpPr>
        <p:grpSpPr>
          <a:xfrm>
            <a:off x="15969150" y="5299633"/>
            <a:ext cx="1487500" cy="741558"/>
            <a:chOff x="0" y="-38100"/>
            <a:chExt cx="538260" cy="454609"/>
          </a:xfrm>
        </p:grpSpPr>
        <p:sp>
          <p:nvSpPr>
            <p:cNvPr id="279" name="Freeform 57">
              <a:extLst>
                <a:ext uri="{FF2B5EF4-FFF2-40B4-BE49-F238E27FC236}">
                  <a16:creationId xmlns:a16="http://schemas.microsoft.com/office/drawing/2014/main" id="{13D4AECD-AA85-B453-2BDB-7CDF1A445C7F}"/>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80" name="TextBox 58">
              <a:extLst>
                <a:ext uri="{FF2B5EF4-FFF2-40B4-BE49-F238E27FC236}">
                  <a16:creationId xmlns:a16="http://schemas.microsoft.com/office/drawing/2014/main" id="{6830DBB5-2AE8-8D9D-03FB-474C3D451D18}"/>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81" name="Freeform 123">
            <a:extLst>
              <a:ext uri="{FF2B5EF4-FFF2-40B4-BE49-F238E27FC236}">
                <a16:creationId xmlns:a16="http://schemas.microsoft.com/office/drawing/2014/main" id="{135EF7E3-0FF8-1440-D7CF-890CDED4CAFA}"/>
              </a:ext>
            </a:extLst>
          </p:cNvPr>
          <p:cNvSpPr/>
          <p:nvPr/>
        </p:nvSpPr>
        <p:spPr>
          <a:xfrm>
            <a:off x="16438809" y="5515714"/>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282" name="Group 56">
            <a:extLst>
              <a:ext uri="{FF2B5EF4-FFF2-40B4-BE49-F238E27FC236}">
                <a16:creationId xmlns:a16="http://schemas.microsoft.com/office/drawing/2014/main" id="{3D5999D2-BBDF-40CB-CE4B-FB66FC9E5826}"/>
              </a:ext>
            </a:extLst>
          </p:cNvPr>
          <p:cNvGrpSpPr/>
          <p:nvPr/>
        </p:nvGrpSpPr>
        <p:grpSpPr>
          <a:xfrm>
            <a:off x="15969150" y="6172594"/>
            <a:ext cx="1487500" cy="791575"/>
            <a:chOff x="0" y="-38100"/>
            <a:chExt cx="538260" cy="454609"/>
          </a:xfrm>
        </p:grpSpPr>
        <p:sp>
          <p:nvSpPr>
            <p:cNvPr id="283" name="Freeform 57">
              <a:extLst>
                <a:ext uri="{FF2B5EF4-FFF2-40B4-BE49-F238E27FC236}">
                  <a16:creationId xmlns:a16="http://schemas.microsoft.com/office/drawing/2014/main" id="{DB78227A-9545-20E2-9858-4499EC3E5884}"/>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84" name="TextBox 58">
              <a:extLst>
                <a:ext uri="{FF2B5EF4-FFF2-40B4-BE49-F238E27FC236}">
                  <a16:creationId xmlns:a16="http://schemas.microsoft.com/office/drawing/2014/main" id="{174B97E7-4588-ACDF-6387-9DF407C56910}"/>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85" name="Freeform 123">
            <a:extLst>
              <a:ext uri="{FF2B5EF4-FFF2-40B4-BE49-F238E27FC236}">
                <a16:creationId xmlns:a16="http://schemas.microsoft.com/office/drawing/2014/main" id="{E2255F5F-D8A3-A701-E342-F53BFA7253F4}"/>
              </a:ext>
            </a:extLst>
          </p:cNvPr>
          <p:cNvSpPr/>
          <p:nvPr/>
        </p:nvSpPr>
        <p:spPr>
          <a:xfrm>
            <a:off x="16438809" y="6388676"/>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290" name="Freeform 123">
            <a:extLst>
              <a:ext uri="{FF2B5EF4-FFF2-40B4-BE49-F238E27FC236}">
                <a16:creationId xmlns:a16="http://schemas.microsoft.com/office/drawing/2014/main" id="{BE70519E-8361-9835-9DA1-27BB2626CDDE}"/>
              </a:ext>
            </a:extLst>
          </p:cNvPr>
          <p:cNvSpPr/>
          <p:nvPr/>
        </p:nvSpPr>
        <p:spPr>
          <a:xfrm>
            <a:off x="13251390" y="3024048"/>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293" name="Freeform 123">
            <a:extLst>
              <a:ext uri="{FF2B5EF4-FFF2-40B4-BE49-F238E27FC236}">
                <a16:creationId xmlns:a16="http://schemas.microsoft.com/office/drawing/2014/main" id="{189260BF-A220-A4F9-BC94-7BE823DC6CB0}"/>
              </a:ext>
            </a:extLst>
          </p:cNvPr>
          <p:cNvSpPr/>
          <p:nvPr/>
        </p:nvSpPr>
        <p:spPr>
          <a:xfrm>
            <a:off x="14839385" y="6433578"/>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294" name="Freeform 123">
            <a:extLst>
              <a:ext uri="{FF2B5EF4-FFF2-40B4-BE49-F238E27FC236}">
                <a16:creationId xmlns:a16="http://schemas.microsoft.com/office/drawing/2014/main" id="{41C3AF6A-DB75-BA7C-C646-213A0422D0B1}"/>
              </a:ext>
            </a:extLst>
          </p:cNvPr>
          <p:cNvSpPr/>
          <p:nvPr/>
        </p:nvSpPr>
        <p:spPr>
          <a:xfrm>
            <a:off x="13194131" y="6433578"/>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295" name="Freeform 123">
            <a:extLst>
              <a:ext uri="{FF2B5EF4-FFF2-40B4-BE49-F238E27FC236}">
                <a16:creationId xmlns:a16="http://schemas.microsoft.com/office/drawing/2014/main" id="{C99FD4A9-9882-977F-93F7-65B6FC5C4818}"/>
              </a:ext>
            </a:extLst>
          </p:cNvPr>
          <p:cNvSpPr/>
          <p:nvPr/>
        </p:nvSpPr>
        <p:spPr>
          <a:xfrm>
            <a:off x="11544027" y="6433578"/>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2" name="TextBox 1">
            <a:hlinkClick r:id="" action="ppaction://noaction"/>
            <a:extLst>
              <a:ext uri="{FF2B5EF4-FFF2-40B4-BE49-F238E27FC236}">
                <a16:creationId xmlns:a16="http://schemas.microsoft.com/office/drawing/2014/main" id="{80AB2E79-ED02-9058-A3F9-DB79CD7C32C3}"/>
              </a:ext>
            </a:extLst>
          </p:cNvPr>
          <p:cNvSpPr txBox="1"/>
          <p:nvPr/>
        </p:nvSpPr>
        <p:spPr>
          <a:xfrm>
            <a:off x="1946331" y="7384042"/>
            <a:ext cx="15040659" cy="1077218"/>
          </a:xfrm>
          <a:prstGeom prst="rect">
            <a:avLst/>
          </a:prstGeom>
          <a:noFill/>
        </p:spPr>
        <p:txBody>
          <a:bodyPr wrap="square" rtlCol="0">
            <a:spAutoFit/>
          </a:bodyPr>
          <a:lstStyle/>
          <a:p>
            <a:r>
              <a:rPr lang="en-US" sz="1600">
                <a:latin typeface="+mj-lt"/>
                <a:cs typeface="Times New Roman" panose="02020603050405020304" pitchFamily="18" charset="0"/>
              </a:rPr>
              <a:t>[7] </a:t>
            </a:r>
            <a:r>
              <a:rPr lang="en-US" sz="1600" b="0">
                <a:effectLst/>
                <a:highlight>
                  <a:srgbClr val="FFFFFF"/>
                </a:highlight>
                <a:latin typeface="+mj-lt"/>
                <a:cs typeface="Times New Roman" panose="02020603050405020304" pitchFamily="18" charset="0"/>
              </a:rPr>
              <a:t>July 2024,”</a:t>
            </a:r>
            <a:r>
              <a:rPr lang="en-US" sz="1600" b="1">
                <a:effectLst/>
                <a:highlight>
                  <a:srgbClr val="FFFFFF"/>
                </a:highlight>
                <a:latin typeface="+mj-lt"/>
                <a:cs typeface="Times New Roman" panose="02020603050405020304" pitchFamily="18" charset="0"/>
              </a:rPr>
              <a:t> An Android Augmented Reality Application to Improve Cognitive Skills in Color Recognition for Down Syndrome children</a:t>
            </a:r>
            <a:endParaRPr lang="en-US" sz="1600">
              <a:highlight>
                <a:srgbClr val="FFFFFF"/>
              </a:highlight>
              <a:latin typeface="+mj-lt"/>
              <a:cs typeface="Times New Roman" panose="02020603050405020304" pitchFamily="18" charset="0"/>
            </a:endParaRPr>
          </a:p>
          <a:p>
            <a:r>
              <a:rPr lang="en-US" sz="1600">
                <a:highlight>
                  <a:srgbClr val="FFFFFF"/>
                </a:highlight>
                <a:latin typeface="+mj-lt"/>
                <a:cs typeface="Times New Roman" panose="02020603050405020304" pitchFamily="18" charset="0"/>
              </a:rPr>
              <a:t>[8] </a:t>
            </a:r>
            <a:r>
              <a:rPr lang="en-US" sz="1600" b="0">
                <a:effectLst/>
                <a:highlight>
                  <a:srgbClr val="FFFFFF"/>
                </a:highlight>
                <a:latin typeface="+mj-lt"/>
                <a:cs typeface="Times New Roman" panose="02020603050405020304" pitchFamily="18" charset="0"/>
              </a:rPr>
              <a:t>December 2023</a:t>
            </a:r>
            <a:r>
              <a:rPr lang="en-US" sz="1600" b="0">
                <a:highlight>
                  <a:srgbClr val="FFFFFF"/>
                </a:highlight>
                <a:latin typeface="+mj-lt"/>
                <a:cs typeface="Times New Roman" panose="02020603050405020304" pitchFamily="18" charset="0"/>
              </a:rPr>
              <a:t>, “</a:t>
            </a:r>
            <a:r>
              <a:rPr lang="en-US" sz="1600" b="1">
                <a:effectLst/>
                <a:highlight>
                  <a:srgbClr val="FFFFFF"/>
                </a:highlight>
                <a:latin typeface="+mj-lt"/>
                <a:cs typeface="Times New Roman" panose="02020603050405020304" pitchFamily="18" charset="0"/>
              </a:rPr>
              <a:t>BENDI: Improving Cognitive Assessments in Toddlers and Children with Down Syndrome Using Stealth Assessment</a:t>
            </a:r>
            <a:r>
              <a:rPr lang="en-US" sz="1600">
                <a:highlight>
                  <a:srgbClr val="FFFFFF"/>
                </a:highlight>
                <a:latin typeface="+mj-lt"/>
                <a:cs typeface="Times New Roman" panose="02020603050405020304" pitchFamily="18" charset="0"/>
              </a:rPr>
              <a:t> </a:t>
            </a:r>
          </a:p>
          <a:p>
            <a:r>
              <a:rPr lang="en-US" sz="1600">
                <a:highlight>
                  <a:srgbClr val="FFFFFF"/>
                </a:highlight>
                <a:latin typeface="+mj-lt"/>
                <a:cs typeface="Times New Roman" panose="02020603050405020304" pitchFamily="18" charset="0"/>
              </a:rPr>
              <a:t>[9] </a:t>
            </a:r>
            <a:r>
              <a:rPr lang="en-US" sz="1600" b="0">
                <a:effectLst/>
                <a:highlight>
                  <a:srgbClr val="FFFFFF"/>
                </a:highlight>
                <a:latin typeface="+mj-lt"/>
                <a:cs typeface="Times New Roman" panose="02020603050405020304" pitchFamily="18" charset="0"/>
              </a:rPr>
              <a:t>November 2018</a:t>
            </a:r>
            <a:r>
              <a:rPr lang="en-US" sz="1600">
                <a:highlight>
                  <a:srgbClr val="FFFFFF"/>
                </a:highlight>
                <a:latin typeface="+mj-lt"/>
                <a:cs typeface="Times New Roman" panose="02020603050405020304" pitchFamily="18" charset="0"/>
              </a:rPr>
              <a:t>, “</a:t>
            </a:r>
            <a:r>
              <a:rPr lang="en-US" sz="1600" b="1">
                <a:effectLst/>
                <a:highlight>
                  <a:srgbClr val="FFFFFF"/>
                </a:highlight>
                <a:latin typeface="+mj-lt"/>
                <a:cs typeface="Times New Roman" panose="02020603050405020304" pitchFamily="18" charset="0"/>
              </a:rPr>
              <a:t>Motor and cognitive development of children with Down syndrome: The effect of acquisition of walking skills on their cognitive and language abilities</a:t>
            </a:r>
            <a:r>
              <a:rPr lang="en-US" sz="1600">
                <a:highlight>
                  <a:srgbClr val="FFFFFF"/>
                </a:highlight>
                <a:latin typeface="+mj-lt"/>
                <a:cs typeface="Times New Roman" panose="02020603050405020304" pitchFamily="18" charset="0"/>
              </a:rPr>
              <a:t> </a:t>
            </a:r>
          </a:p>
          <a:p>
            <a:r>
              <a:rPr lang="en-US" sz="1600">
                <a:highlight>
                  <a:srgbClr val="FFFFFF"/>
                </a:highlight>
                <a:latin typeface="+mj-lt"/>
                <a:cs typeface="Times New Roman" panose="02020603050405020304" pitchFamily="18" charset="0"/>
              </a:rPr>
              <a:t>[10] </a:t>
            </a:r>
            <a:r>
              <a:rPr lang="en-US" sz="1600" b="0">
                <a:effectLst/>
                <a:highlight>
                  <a:srgbClr val="FFFFFF"/>
                </a:highlight>
                <a:latin typeface="+mj-lt"/>
                <a:cs typeface="Times New Roman" panose="02020603050405020304" pitchFamily="18" charset="0"/>
              </a:rPr>
              <a:t>February 2020</a:t>
            </a:r>
            <a:r>
              <a:rPr lang="en-US" sz="1600">
                <a:highlight>
                  <a:srgbClr val="FFFFFF"/>
                </a:highlight>
                <a:latin typeface="+mj-lt"/>
                <a:cs typeface="Times New Roman" panose="02020603050405020304" pitchFamily="18" charset="0"/>
              </a:rPr>
              <a:t>, “</a:t>
            </a:r>
            <a:r>
              <a:rPr lang="en-US" sz="1600" b="1">
                <a:effectLst/>
                <a:highlight>
                  <a:srgbClr val="FFFFFF"/>
                </a:highlight>
                <a:latin typeface="+mj-lt"/>
                <a:cs typeface="Times New Roman" panose="02020603050405020304" pitchFamily="18" charset="0"/>
              </a:rPr>
              <a:t>Cognitive Impairments in Children with Down Syndrome</a:t>
            </a:r>
            <a:endParaRPr lang="en-US" sz="1600" b="0" i="1">
              <a:effectLst/>
              <a:highlight>
                <a:srgbClr val="FFFFFF"/>
              </a:highlight>
              <a:latin typeface="+mj-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503CA7E2-EEE9-085E-1174-6C88653521AC}"/>
              </a:ext>
            </a:extLst>
          </p:cNvPr>
          <p:cNvSpPr>
            <a:spLocks noGrp="1"/>
          </p:cNvSpPr>
          <p:nvPr>
            <p:ph type="sldNum" sz="quarter" idx="12"/>
          </p:nvPr>
        </p:nvSpPr>
        <p:spPr>
          <a:xfrm>
            <a:off x="15969150" y="9804395"/>
            <a:ext cx="2133600" cy="365125"/>
          </a:xfrm>
        </p:spPr>
        <p:txBody>
          <a:bodyPr/>
          <a:lstStyle/>
          <a:p>
            <a:fld id="{B6F15528-21DE-4FAA-801E-634DDDAF4B2B}" type="slidenum">
              <a:rPr lang="en-US" sz="2800" smtClean="0">
                <a:solidFill>
                  <a:schemeClr val="tx1"/>
                </a:solidFill>
                <a:latin typeface="+mj-lt"/>
              </a:rPr>
              <a:pPr/>
              <a:t>16</a:t>
            </a:fld>
            <a:endParaRPr lang="en-US" sz="2800">
              <a:solidFill>
                <a:schemeClr val="tx1"/>
              </a:solidFill>
              <a:latin typeface="+mj-lt"/>
            </a:endParaRPr>
          </a:p>
        </p:txBody>
      </p:sp>
      <p:grpSp>
        <p:nvGrpSpPr>
          <p:cNvPr id="4" name="Group 38">
            <a:extLst>
              <a:ext uri="{FF2B5EF4-FFF2-40B4-BE49-F238E27FC236}">
                <a16:creationId xmlns:a16="http://schemas.microsoft.com/office/drawing/2014/main" id="{C21BF801-B0F0-27FA-B364-8BB745A2726E}"/>
              </a:ext>
            </a:extLst>
          </p:cNvPr>
          <p:cNvGrpSpPr/>
          <p:nvPr/>
        </p:nvGrpSpPr>
        <p:grpSpPr>
          <a:xfrm>
            <a:off x="11032057" y="1804332"/>
            <a:ext cx="1477975" cy="924961"/>
            <a:chOff x="0" y="0"/>
            <a:chExt cx="538260" cy="416509"/>
          </a:xfrm>
        </p:grpSpPr>
        <p:sp>
          <p:nvSpPr>
            <p:cNvPr id="6" name="Freeform 39">
              <a:extLst>
                <a:ext uri="{FF2B5EF4-FFF2-40B4-BE49-F238E27FC236}">
                  <a16:creationId xmlns:a16="http://schemas.microsoft.com/office/drawing/2014/main" id="{57705370-CF6F-AB8B-8537-75C49C4AC44F}"/>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29" name="TextBox 40">
              <a:extLst>
                <a:ext uri="{FF2B5EF4-FFF2-40B4-BE49-F238E27FC236}">
                  <a16:creationId xmlns:a16="http://schemas.microsoft.com/office/drawing/2014/main" id="{B4FB2FC3-F6DA-47B5-CC3D-B20D5304A59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[8]</a:t>
              </a:r>
            </a:p>
          </p:txBody>
        </p:sp>
      </p:grpSp>
      <p:grpSp>
        <p:nvGrpSpPr>
          <p:cNvPr id="30" name="Group 89">
            <a:extLst>
              <a:ext uri="{FF2B5EF4-FFF2-40B4-BE49-F238E27FC236}">
                <a16:creationId xmlns:a16="http://schemas.microsoft.com/office/drawing/2014/main" id="{6D6DABD9-18BD-12AE-6D3B-F1D102DD006A}"/>
              </a:ext>
            </a:extLst>
          </p:cNvPr>
          <p:cNvGrpSpPr/>
          <p:nvPr/>
        </p:nvGrpSpPr>
        <p:grpSpPr>
          <a:xfrm>
            <a:off x="12646667" y="1813857"/>
            <a:ext cx="1456148" cy="924961"/>
            <a:chOff x="0" y="0"/>
            <a:chExt cx="538260" cy="416509"/>
          </a:xfrm>
        </p:grpSpPr>
        <p:sp>
          <p:nvSpPr>
            <p:cNvPr id="31" name="Freeform 90">
              <a:extLst>
                <a:ext uri="{FF2B5EF4-FFF2-40B4-BE49-F238E27FC236}">
                  <a16:creationId xmlns:a16="http://schemas.microsoft.com/office/drawing/2014/main" id="{7BF5B61B-BC33-4978-8900-0A126C6047B2}"/>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32" name="TextBox 91">
              <a:extLst>
                <a:ext uri="{FF2B5EF4-FFF2-40B4-BE49-F238E27FC236}">
                  <a16:creationId xmlns:a16="http://schemas.microsoft.com/office/drawing/2014/main" id="{ACBE9FCF-6C9A-4A12-8354-C128573F4498}"/>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[9]</a:t>
              </a:r>
            </a:p>
          </p:txBody>
        </p:sp>
      </p:grpSp>
      <p:grpSp>
        <p:nvGrpSpPr>
          <p:cNvPr id="33" name="Group 116">
            <a:extLst>
              <a:ext uri="{FF2B5EF4-FFF2-40B4-BE49-F238E27FC236}">
                <a16:creationId xmlns:a16="http://schemas.microsoft.com/office/drawing/2014/main" id="{2FE3D427-1A4C-1046-C4CD-40FE6648A37F}"/>
              </a:ext>
            </a:extLst>
          </p:cNvPr>
          <p:cNvGrpSpPr/>
          <p:nvPr/>
        </p:nvGrpSpPr>
        <p:grpSpPr>
          <a:xfrm>
            <a:off x="9443068" y="1804332"/>
            <a:ext cx="1477974" cy="924961"/>
            <a:chOff x="0" y="0"/>
            <a:chExt cx="538260" cy="416509"/>
          </a:xfrm>
        </p:grpSpPr>
        <p:sp>
          <p:nvSpPr>
            <p:cNvPr id="34" name="Freeform 117">
              <a:extLst>
                <a:ext uri="{FF2B5EF4-FFF2-40B4-BE49-F238E27FC236}">
                  <a16:creationId xmlns:a16="http://schemas.microsoft.com/office/drawing/2014/main" id="{21F97041-E12E-E861-CDAC-45354564C6C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35" name="TextBox 118">
              <a:extLst>
                <a:ext uri="{FF2B5EF4-FFF2-40B4-BE49-F238E27FC236}">
                  <a16:creationId xmlns:a16="http://schemas.microsoft.com/office/drawing/2014/main" id="{25D970E9-D936-0B43-F8E2-C522DCB0DFB7}"/>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[7]</a:t>
              </a:r>
            </a:p>
          </p:txBody>
        </p:sp>
      </p:grpSp>
      <p:pic>
        <p:nvPicPr>
          <p:cNvPr id="36" name="Picture 35" descr="A blue text on a black background&#10;&#10;Description automatically generated">
            <a:extLst>
              <a:ext uri="{FF2B5EF4-FFF2-40B4-BE49-F238E27FC236}">
                <a16:creationId xmlns:a16="http://schemas.microsoft.com/office/drawing/2014/main" id="{72B70900-C48C-DCAE-83EE-D8B0A143D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0878" y="1866900"/>
            <a:ext cx="1987182" cy="721975"/>
          </a:xfrm>
          <a:prstGeom prst="rect">
            <a:avLst/>
          </a:prstGeom>
          <a:solidFill>
            <a:schemeClr val="bg1"/>
          </a:solid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
            <a:extLst>
              <a:ext uri="{FF2B5EF4-FFF2-40B4-BE49-F238E27FC236}">
                <a16:creationId xmlns:a16="http://schemas.microsoft.com/office/drawing/2014/main" id="{8719E575-70B9-28B2-728C-4673AFD18F6F}"/>
              </a:ext>
            </a:extLst>
          </p:cNvPr>
          <p:cNvGrpSpPr/>
          <p:nvPr/>
        </p:nvGrpSpPr>
        <p:grpSpPr>
          <a:xfrm>
            <a:off x="-9525" y="-72643"/>
            <a:ext cx="18288000" cy="1625028"/>
            <a:chOff x="0" y="0"/>
            <a:chExt cx="4816593" cy="427991"/>
          </a:xfrm>
        </p:grpSpPr>
        <p:sp>
          <p:nvSpPr>
            <p:cNvPr id="14" name="Freeform 4">
              <a:extLst>
                <a:ext uri="{FF2B5EF4-FFF2-40B4-BE49-F238E27FC236}">
                  <a16:creationId xmlns:a16="http://schemas.microsoft.com/office/drawing/2014/main" id="{DBC4027A-152B-F1E5-F8B7-364B6B37432D}"/>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5" name="TextBox 5">
              <a:extLst>
                <a:ext uri="{FF2B5EF4-FFF2-40B4-BE49-F238E27FC236}">
                  <a16:creationId xmlns:a16="http://schemas.microsoft.com/office/drawing/2014/main" id="{7C300F4E-9FD9-7FD1-4E15-4050AAF17BDF}"/>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6" name="Picture 15" descr="A blue text on a black background&#10;&#10;Description automatically generated">
            <a:extLst>
              <a:ext uri="{FF2B5EF4-FFF2-40B4-BE49-F238E27FC236}">
                <a16:creationId xmlns:a16="http://schemas.microsoft.com/office/drawing/2014/main" id="{420B7A54-FC75-4B1F-254F-9C93E54BC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2" name="Freeform 2"/>
          <p:cNvSpPr/>
          <p:nvPr/>
        </p:nvSpPr>
        <p:spPr>
          <a:xfrm>
            <a:off x="11353800" y="2393796"/>
            <a:ext cx="4953000" cy="5569104"/>
          </a:xfrm>
          <a:custGeom>
            <a:avLst/>
            <a:gdLst/>
            <a:ahLst/>
            <a:cxnLst/>
            <a:rect l="l" t="t" r="r" b="b"/>
            <a:pathLst>
              <a:path w="3958157" h="4614080">
                <a:moveTo>
                  <a:pt x="0" y="0"/>
                </a:moveTo>
                <a:lnTo>
                  <a:pt x="3958156" y="0"/>
                </a:lnTo>
                <a:lnTo>
                  <a:pt x="3958156" y="4614080"/>
                </a:lnTo>
                <a:lnTo>
                  <a:pt x="0" y="4614080"/>
                </a:lnTo>
                <a:lnTo>
                  <a:pt x="0" y="0"/>
                </a:lnTo>
                <a:close/>
              </a:path>
            </a:pathLst>
          </a:custGeom>
          <a:blipFill>
            <a:blip r:embed="rId3"/>
            <a:stretch>
              <a:fillRect/>
            </a:stretch>
          </a:blipFill>
        </p:spPr>
        <p:txBody>
          <a:bodyPr/>
          <a:lstStyle/>
          <a:p>
            <a:endParaRPr lang="en-US">
              <a:latin typeface="+mj-lt"/>
            </a:endParaRPr>
          </a:p>
        </p:txBody>
      </p:sp>
      <p:grpSp>
        <p:nvGrpSpPr>
          <p:cNvPr id="7" name="Group 7"/>
          <p:cNvGrpSpPr/>
          <p:nvPr/>
        </p:nvGrpSpPr>
        <p:grpSpPr>
          <a:xfrm>
            <a:off x="32657" y="8929397"/>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2" name="TextBox 12"/>
          <p:cNvSpPr txBox="1"/>
          <p:nvPr/>
        </p:nvSpPr>
        <p:spPr>
          <a:xfrm>
            <a:off x="414411" y="114300"/>
            <a:ext cx="8895726" cy="1028700"/>
          </a:xfrm>
          <a:prstGeom prst="rect">
            <a:avLst/>
          </a:prstGeom>
        </p:spPr>
        <p:txBody>
          <a:bodyPr lIns="0" tIns="0" rIns="0" bIns="0" rtlCol="0" anchor="t">
            <a:spAutoFit/>
          </a:bodyPr>
          <a:lstStyle/>
          <a:p>
            <a:pPr algn="just">
              <a:lnSpc>
                <a:spcPts val="8400"/>
              </a:lnSpc>
            </a:pPr>
            <a:r>
              <a:rPr lang="en-US" sz="6600" b="1">
                <a:solidFill>
                  <a:srgbClr val="FFC700"/>
                </a:solidFill>
                <a:effectLst>
                  <a:outerShdw blurRad="38100" dist="38100" dir="2700000" algn="tl">
                    <a:srgbClr val="000000">
                      <a:alpha val="43137"/>
                    </a:srgbClr>
                  </a:outerShdw>
                </a:effectLst>
                <a:latin typeface="+mj-lt"/>
                <a:ea typeface="Garet Bold"/>
                <a:cs typeface="Garet Bold"/>
                <a:sym typeface="Garet Bold"/>
              </a:rPr>
              <a:t>Research Question</a:t>
            </a:r>
          </a:p>
        </p:txBody>
      </p:sp>
      <p:sp>
        <p:nvSpPr>
          <p:cNvPr id="13" name="TextBox 13"/>
          <p:cNvSpPr txBox="1"/>
          <p:nvPr/>
        </p:nvSpPr>
        <p:spPr>
          <a:xfrm>
            <a:off x="1850366" y="2568310"/>
            <a:ext cx="9525000" cy="6599242"/>
          </a:xfrm>
          <a:prstGeom prst="rect">
            <a:avLst/>
          </a:prstGeom>
        </p:spPr>
        <p:txBody>
          <a:bodyPr wrap="square" lIns="0" tIns="0" rIns="0" bIns="0" rtlCol="0" anchor="t">
            <a:spAutoFit/>
          </a:bodyPr>
          <a:lstStyle/>
          <a:p>
            <a:r>
              <a:rPr lang="en-US" sz="5400" spc="43" dirty="0">
                <a:solidFill>
                  <a:srgbClr val="000000"/>
                </a:solidFill>
                <a:ea typeface="+mn-lt"/>
                <a:cs typeface="+mn-lt"/>
              </a:rPr>
              <a:t>How can early detection of down syndrome improve developmental outcomes considering the unique challenges children face in cognitive and social development?</a:t>
            </a:r>
            <a:endParaRPr lang="en-US" dirty="0"/>
          </a:p>
          <a:p>
            <a:pPr algn="l">
              <a:lnSpc>
                <a:spcPts val="6104"/>
              </a:lnSpc>
              <a:spcBef>
                <a:spcPct val="0"/>
              </a:spcBef>
            </a:pPr>
            <a:endParaRPr lang="en-US" sz="5400" spc="43" dirty="0">
              <a:solidFill>
                <a:srgbClr val="000000"/>
              </a:solidFill>
              <a:latin typeface="+mj-lt"/>
              <a:ea typeface="Canva Sans 2 Bold"/>
              <a:cs typeface="Times New Roman" panose="02020603050405020304" pitchFamily="18" charset="0"/>
            </a:endParaRPr>
          </a:p>
        </p:txBody>
      </p:sp>
      <p:sp>
        <p:nvSpPr>
          <p:cNvPr id="9" name="TextBox 25">
            <a:extLst>
              <a:ext uri="{FF2B5EF4-FFF2-40B4-BE49-F238E27FC236}">
                <a16:creationId xmlns:a16="http://schemas.microsoft.com/office/drawing/2014/main" id="{2822D56D-5A5E-C729-28ED-EBDC8833F3E5}"/>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3" name="Slide Number Placeholder 2">
            <a:extLst>
              <a:ext uri="{FF2B5EF4-FFF2-40B4-BE49-F238E27FC236}">
                <a16:creationId xmlns:a16="http://schemas.microsoft.com/office/drawing/2014/main" id="{BF85D366-161D-5AB7-9651-B8DC6F482D4C}"/>
              </a:ext>
            </a:extLst>
          </p:cNvPr>
          <p:cNvSpPr>
            <a:spLocks noGrp="1"/>
          </p:cNvSpPr>
          <p:nvPr>
            <p:ph type="sldNum" sz="quarter" idx="12"/>
          </p:nvPr>
        </p:nvSpPr>
        <p:spPr>
          <a:xfrm>
            <a:off x="15925800" y="9777412"/>
            <a:ext cx="2133600" cy="365125"/>
          </a:xfrm>
        </p:spPr>
        <p:txBody>
          <a:bodyPr/>
          <a:lstStyle/>
          <a:p>
            <a:fld id="{B6F15528-21DE-4FAA-801E-634DDDAF4B2B}" type="slidenum">
              <a:rPr lang="en-US" sz="2800" smtClean="0">
                <a:solidFill>
                  <a:schemeClr val="tx1"/>
                </a:solidFill>
              </a:rPr>
              <a:pPr/>
              <a:t>17</a:t>
            </a:fld>
            <a:endParaRPr lang="en-US" sz="280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latin typeface="+mj-lt"/>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mj-lt"/>
              </a:endParaRPr>
            </a:p>
          </p:txBody>
        </p:sp>
      </p:grpSp>
      <p:grpSp>
        <p:nvGrpSpPr>
          <p:cNvPr id="5" name="Group 5"/>
          <p:cNvGrpSpPr/>
          <p:nvPr/>
        </p:nvGrpSpPr>
        <p:grpSpPr>
          <a:xfrm>
            <a:off x="7867355" y="2477072"/>
            <a:ext cx="373607" cy="37360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7" name="TextBox 7"/>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8" name="Group 8"/>
          <p:cNvGrpSpPr/>
          <p:nvPr/>
        </p:nvGrpSpPr>
        <p:grpSpPr>
          <a:xfrm>
            <a:off x="8317835" y="3925677"/>
            <a:ext cx="373607" cy="37360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0" name="TextBox 10"/>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1" name="Group 11"/>
          <p:cNvGrpSpPr/>
          <p:nvPr/>
        </p:nvGrpSpPr>
        <p:grpSpPr>
          <a:xfrm>
            <a:off x="8203323" y="6517241"/>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4" name="Group 14"/>
          <p:cNvGrpSpPr/>
          <p:nvPr/>
        </p:nvGrpSpPr>
        <p:grpSpPr>
          <a:xfrm>
            <a:off x="8309460" y="5143500"/>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7" name="Group 17"/>
          <p:cNvGrpSpPr/>
          <p:nvPr/>
        </p:nvGrpSpPr>
        <p:grpSpPr>
          <a:xfrm>
            <a:off x="-6014564" y="-1797460"/>
            <a:ext cx="13881919" cy="1388191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p:spPr>
          <p:txBody>
            <a:bodyPr/>
            <a:lstStyle/>
            <a:p>
              <a:endParaRPr lang="en-US">
                <a:latin typeface="+mj-lt"/>
              </a:endParaRP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mj-lt"/>
              </a:endParaRPr>
            </a:p>
          </p:txBody>
        </p:sp>
      </p:grpSp>
      <p:sp>
        <p:nvSpPr>
          <p:cNvPr id="21" name="Freeform 21"/>
          <p:cNvSpPr/>
          <p:nvPr/>
        </p:nvSpPr>
        <p:spPr>
          <a:xfrm rot="-158020">
            <a:off x="1016364" y="4701230"/>
            <a:ext cx="6534374" cy="5668813"/>
          </a:xfrm>
          <a:custGeom>
            <a:avLst/>
            <a:gdLst/>
            <a:ahLst/>
            <a:cxnLst/>
            <a:rect l="l" t="t" r="r" b="b"/>
            <a:pathLst>
              <a:path w="6534374" h="5668813">
                <a:moveTo>
                  <a:pt x="0" y="0"/>
                </a:moveTo>
                <a:lnTo>
                  <a:pt x="6534374" y="0"/>
                </a:lnTo>
                <a:lnTo>
                  <a:pt x="6534374" y="5668813"/>
                </a:lnTo>
                <a:lnTo>
                  <a:pt x="0" y="5668813"/>
                </a:lnTo>
                <a:lnTo>
                  <a:pt x="0" y="0"/>
                </a:lnTo>
                <a:close/>
              </a:path>
            </a:pathLst>
          </a:custGeom>
          <a:blipFill>
            <a:blip r:embed="rId2">
              <a:alphaModFix amt="18999"/>
            </a:blip>
            <a:stretch>
              <a:fillRect/>
            </a:stretch>
          </a:blipFill>
        </p:spPr>
        <p:txBody>
          <a:bodyPr/>
          <a:lstStyle/>
          <a:p>
            <a:endParaRPr lang="en-US">
              <a:latin typeface="+mj-lt"/>
            </a:endParaRPr>
          </a:p>
        </p:txBody>
      </p:sp>
      <p:sp>
        <p:nvSpPr>
          <p:cNvPr id="22" name="TextBox 22"/>
          <p:cNvSpPr txBox="1"/>
          <p:nvPr/>
        </p:nvSpPr>
        <p:spPr>
          <a:xfrm>
            <a:off x="9228926" y="333786"/>
            <a:ext cx="7230273" cy="1960665"/>
          </a:xfrm>
          <a:prstGeom prst="rect">
            <a:avLst/>
          </a:prstGeom>
        </p:spPr>
        <p:txBody>
          <a:bodyPr wrap="square" lIns="0" tIns="0" rIns="0" bIns="0" rtlCol="0" anchor="t">
            <a:spAutoFit/>
          </a:bodyPr>
          <a:lstStyle/>
          <a:p>
            <a:pPr algn="l">
              <a:lnSpc>
                <a:spcPts val="3919"/>
              </a:lnSpc>
            </a:pPr>
            <a:r>
              <a:rPr lang="en-US" sz="2799" spc="-55">
                <a:solidFill>
                  <a:srgbClr val="145DA0"/>
                </a:solidFill>
                <a:latin typeface="+mj-lt"/>
                <a:ea typeface="Calibri (MS) Bold"/>
                <a:cs typeface="Calibri (MS) Bold"/>
                <a:sym typeface="Calibri (MS) Bold"/>
              </a:rPr>
              <a:t>Gather a diverse dataset of </a:t>
            </a:r>
          </a:p>
          <a:p>
            <a:pPr>
              <a:lnSpc>
                <a:spcPts val="3919"/>
              </a:lnSpc>
            </a:pPr>
            <a:r>
              <a:rPr lang="en-US" sz="2750" spc="-55">
                <a:solidFill>
                  <a:srgbClr val="145DA0"/>
                </a:solidFill>
                <a:latin typeface="+mj-lt"/>
                <a:ea typeface="Calibri (MS) Bold"/>
                <a:cs typeface="Calibri (MS) Bold"/>
                <a:sym typeface="Calibri (MS) Bold"/>
              </a:rPr>
              <a:t>Images from</a:t>
            </a:r>
            <a:endParaRPr lang="en-US" sz="2750" spc="-55">
              <a:solidFill>
                <a:srgbClr val="145DA0"/>
              </a:solidFill>
              <a:latin typeface="+mj-lt"/>
              <a:ea typeface="Calibri (MS) Bold"/>
              <a:cs typeface="Calibri (MS) Bold"/>
            </a:endParaRPr>
          </a:p>
          <a:p>
            <a:pPr algn="l">
              <a:lnSpc>
                <a:spcPts val="3919"/>
              </a:lnSpc>
            </a:pPr>
            <a:r>
              <a:rPr lang="en-US" sz="2799" spc="-55">
                <a:solidFill>
                  <a:srgbClr val="145DA0"/>
                </a:solidFill>
                <a:latin typeface="+mj-lt"/>
                <a:ea typeface="Calibri (MS) Bold"/>
                <a:cs typeface="Calibri (MS) Bold"/>
                <a:sym typeface="Calibri (MS) Bold"/>
              </a:rPr>
              <a:t> children with Down syndrome.</a:t>
            </a:r>
          </a:p>
          <a:p>
            <a:pPr algn="l">
              <a:lnSpc>
                <a:spcPts val="3755"/>
              </a:lnSpc>
            </a:pPr>
            <a:endParaRPr lang="en-US" sz="2799" spc="-55">
              <a:solidFill>
                <a:srgbClr val="145DA0"/>
              </a:solidFill>
              <a:latin typeface="+mj-lt"/>
              <a:ea typeface="Calibri (MS) Bold"/>
              <a:cs typeface="Calibri (MS) Bold"/>
              <a:sym typeface="Calibri (MS) Bold"/>
            </a:endParaRPr>
          </a:p>
        </p:txBody>
      </p:sp>
      <p:sp>
        <p:nvSpPr>
          <p:cNvPr id="23" name="TextBox 23"/>
          <p:cNvSpPr txBox="1"/>
          <p:nvPr/>
        </p:nvSpPr>
        <p:spPr>
          <a:xfrm>
            <a:off x="9817207" y="1983736"/>
            <a:ext cx="7708605" cy="970009"/>
          </a:xfrm>
          <a:prstGeom prst="rect">
            <a:avLst/>
          </a:prstGeom>
        </p:spPr>
        <p:txBody>
          <a:bodyPr lIns="0" tIns="0" rIns="0" bIns="0" rtlCol="0" anchor="t">
            <a:spAutoFit/>
          </a:bodyPr>
          <a:lstStyle/>
          <a:p>
            <a:pPr>
              <a:lnSpc>
                <a:spcPts val="3919"/>
              </a:lnSpc>
            </a:pPr>
            <a:r>
              <a:rPr lang="en-US" sz="2750" spc="-55">
                <a:solidFill>
                  <a:srgbClr val="145DA0"/>
                </a:solidFill>
                <a:latin typeface="+mj-lt"/>
                <a:ea typeface="Calibri (MS) Bold"/>
                <a:cs typeface="Calibri (MS) Bold"/>
                <a:sym typeface="Calibri (MS) Bold"/>
              </a:rPr>
              <a:t>Apply preprocessing techniques to prepare images for analysis</a:t>
            </a:r>
          </a:p>
        </p:txBody>
      </p:sp>
      <p:grpSp>
        <p:nvGrpSpPr>
          <p:cNvPr id="24" name="Group 24"/>
          <p:cNvGrpSpPr/>
          <p:nvPr/>
        </p:nvGrpSpPr>
        <p:grpSpPr>
          <a:xfrm>
            <a:off x="7597332" y="425432"/>
            <a:ext cx="1134140" cy="1078075"/>
            <a:chOff x="0" y="0"/>
            <a:chExt cx="1512186" cy="1437433"/>
          </a:xfrm>
        </p:grpSpPr>
        <p:sp>
          <p:nvSpPr>
            <p:cNvPr id="25" name="Freeform 25"/>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mj-lt"/>
              </a:endParaRPr>
            </a:p>
          </p:txBody>
        </p:sp>
        <p:sp>
          <p:nvSpPr>
            <p:cNvPr id="26" name="TextBox 26"/>
            <p:cNvSpPr txBox="1"/>
            <p:nvPr/>
          </p:nvSpPr>
          <p:spPr>
            <a:xfrm>
              <a:off x="0" y="149228"/>
              <a:ext cx="1512186" cy="1075166"/>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01</a:t>
              </a:r>
            </a:p>
          </p:txBody>
        </p:sp>
      </p:grpSp>
      <p:sp>
        <p:nvSpPr>
          <p:cNvPr id="27" name="TextBox 27"/>
          <p:cNvSpPr txBox="1"/>
          <p:nvPr/>
        </p:nvSpPr>
        <p:spPr>
          <a:xfrm>
            <a:off x="10075161" y="3417566"/>
            <a:ext cx="7000565" cy="1449929"/>
          </a:xfrm>
          <a:prstGeom prst="rect">
            <a:avLst/>
          </a:prstGeom>
        </p:spPr>
        <p:txBody>
          <a:bodyPr lIns="0" tIns="0" rIns="0" bIns="0" rtlCol="0" anchor="t">
            <a:spAutoFit/>
          </a:bodyPr>
          <a:lstStyle/>
          <a:p>
            <a:pPr algn="l">
              <a:lnSpc>
                <a:spcPts val="3919"/>
              </a:lnSpc>
            </a:pPr>
            <a:r>
              <a:rPr lang="en-US" sz="2750" spc="-55">
                <a:solidFill>
                  <a:srgbClr val="145DA0"/>
                </a:solidFill>
                <a:latin typeface="+mj-lt"/>
                <a:ea typeface="Calibri (MS) Bold"/>
                <a:cs typeface="Calibri (MS) Bold"/>
                <a:sym typeface="Calibri (MS) Bold"/>
              </a:rPr>
              <a:t>Utilize convolutional neural networks to extract        </a:t>
            </a:r>
          </a:p>
          <a:p>
            <a:pPr algn="l">
              <a:lnSpc>
                <a:spcPts val="3919"/>
              </a:lnSpc>
            </a:pPr>
            <a:r>
              <a:rPr lang="en-US" sz="2750" spc="-55">
                <a:solidFill>
                  <a:srgbClr val="145DA0"/>
                </a:solidFill>
                <a:latin typeface="+mj-lt"/>
                <a:ea typeface="Calibri (MS) Bold"/>
                <a:cs typeface="Calibri (MS) Bold"/>
                <a:sym typeface="Calibri (MS) Bold"/>
              </a:rPr>
              <a:t>  key features from the images</a:t>
            </a:r>
            <a:endParaRPr lang="en-US" sz="2750" spc="-55">
              <a:solidFill>
                <a:srgbClr val="145DA0"/>
              </a:solidFill>
              <a:latin typeface="+mj-lt"/>
              <a:ea typeface="Calibri (MS) Bold"/>
              <a:cs typeface="Calibri (MS) Bold"/>
            </a:endParaRPr>
          </a:p>
          <a:p>
            <a:pPr algn="l">
              <a:lnSpc>
                <a:spcPts val="3195"/>
              </a:lnSpc>
            </a:pPr>
            <a:endParaRPr lang="en-US" sz="2799" spc="-55">
              <a:solidFill>
                <a:srgbClr val="145DA0"/>
              </a:solidFill>
              <a:latin typeface="+mj-lt"/>
              <a:ea typeface="Calibri (MS) Bold"/>
              <a:cs typeface="Calibri (MS) Bold"/>
              <a:sym typeface="Calibri (MS) Bold"/>
            </a:endParaRPr>
          </a:p>
        </p:txBody>
      </p:sp>
      <p:sp>
        <p:nvSpPr>
          <p:cNvPr id="28" name="TextBox 28"/>
          <p:cNvSpPr txBox="1"/>
          <p:nvPr/>
        </p:nvSpPr>
        <p:spPr>
          <a:xfrm>
            <a:off x="9289058" y="374157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03</a:t>
            </a:r>
          </a:p>
        </p:txBody>
      </p:sp>
      <p:sp>
        <p:nvSpPr>
          <p:cNvPr id="29" name="TextBox 29"/>
          <p:cNvSpPr txBox="1"/>
          <p:nvPr/>
        </p:nvSpPr>
        <p:spPr>
          <a:xfrm>
            <a:off x="10103794" y="4916662"/>
            <a:ext cx="8140609" cy="1314591"/>
          </a:xfrm>
          <a:prstGeom prst="rect">
            <a:avLst/>
          </a:prstGeom>
        </p:spPr>
        <p:txBody>
          <a:bodyPr wrap="square" lIns="0" tIns="0" rIns="0" bIns="0" rtlCol="0" anchor="t">
            <a:spAutoFit/>
          </a:bodyPr>
          <a:lstStyle/>
          <a:p>
            <a:r>
              <a:rPr lang="en-US" sz="2750" spc="-55">
                <a:solidFill>
                  <a:srgbClr val="145DA0"/>
                </a:solidFill>
                <a:ea typeface="+mn-lt"/>
                <a:cs typeface="+mn-lt"/>
                <a:sym typeface="Calibri (MS) Bold"/>
              </a:rPr>
              <a:t>Train the CNN using labeled data derived from facial symptoms to predict the probability of Down syndrome</a:t>
            </a:r>
            <a:endParaRPr lang="en-US">
              <a:sym typeface="Calibri (MS) Bold"/>
            </a:endParaRPr>
          </a:p>
          <a:p>
            <a:pPr algn="l">
              <a:lnSpc>
                <a:spcPts val="3919"/>
              </a:lnSpc>
            </a:pPr>
            <a:endParaRPr lang="en-US" sz="2750" spc="-55">
              <a:solidFill>
                <a:srgbClr val="145DA0"/>
              </a:solidFill>
              <a:latin typeface="+mj-lt"/>
              <a:ea typeface="Calibri (MS) Bold"/>
              <a:cs typeface="Calibri (MS) Bold"/>
            </a:endParaRPr>
          </a:p>
        </p:txBody>
      </p:sp>
      <p:sp>
        <p:nvSpPr>
          <p:cNvPr id="30" name="TextBox 30"/>
          <p:cNvSpPr txBox="1"/>
          <p:nvPr/>
        </p:nvSpPr>
        <p:spPr>
          <a:xfrm>
            <a:off x="9289058" y="551809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04</a:t>
            </a:r>
          </a:p>
        </p:txBody>
      </p:sp>
      <p:sp>
        <p:nvSpPr>
          <p:cNvPr id="31" name="TextBox 31"/>
          <p:cNvSpPr txBox="1"/>
          <p:nvPr/>
        </p:nvSpPr>
        <p:spPr>
          <a:xfrm>
            <a:off x="517910" y="1717170"/>
            <a:ext cx="6269068" cy="858248"/>
          </a:xfrm>
          <a:prstGeom prst="rect">
            <a:avLst/>
          </a:prstGeom>
        </p:spPr>
        <p:txBody>
          <a:bodyPr wrap="square" lIns="0" tIns="0" rIns="0" bIns="0" rtlCol="0" anchor="t">
            <a:spAutoFit/>
          </a:bodyPr>
          <a:lstStyle/>
          <a:p>
            <a:pPr marL="0" lvl="0" indent="0" algn="l">
              <a:lnSpc>
                <a:spcPts val="6553"/>
              </a:lnSpc>
              <a:spcBef>
                <a:spcPct val="0"/>
              </a:spcBef>
            </a:pPr>
            <a:r>
              <a:rPr lang="en-US" sz="6600" b="1">
                <a:solidFill>
                  <a:srgbClr val="FFC700"/>
                </a:solidFill>
                <a:effectLst>
                  <a:outerShdw blurRad="38100" dist="38100" dir="2700000" algn="tl">
                    <a:srgbClr val="000000">
                      <a:alpha val="43137"/>
                    </a:srgbClr>
                  </a:outerShdw>
                </a:effectLst>
                <a:latin typeface="+mj-lt"/>
                <a:ea typeface="Open Sans Extra Bold"/>
                <a:cs typeface="Open Sans Extra Bold"/>
                <a:sym typeface="Open Sans Extra Bold"/>
              </a:rPr>
              <a:t>Specific Objective</a:t>
            </a:r>
          </a:p>
        </p:txBody>
      </p:sp>
      <p:sp>
        <p:nvSpPr>
          <p:cNvPr id="32" name="TextBox 32"/>
          <p:cNvSpPr txBox="1"/>
          <p:nvPr/>
        </p:nvSpPr>
        <p:spPr>
          <a:xfrm>
            <a:off x="677682" y="3474716"/>
            <a:ext cx="6488591" cy="3262432"/>
          </a:xfrm>
          <a:prstGeom prst="rect">
            <a:avLst/>
          </a:prstGeom>
        </p:spPr>
        <p:txBody>
          <a:bodyPr lIns="0" tIns="0" rIns="0" bIns="0" rtlCol="0" anchor="t">
            <a:spAutoFit/>
          </a:bodyPr>
          <a:lstStyle/>
          <a:p>
            <a:r>
              <a:rPr lang="en-US" sz="4400">
                <a:solidFill>
                  <a:srgbClr val="F6F6F6"/>
                </a:solidFill>
                <a:ea typeface="+mn-lt"/>
                <a:cs typeface="+mn-lt"/>
                <a:sym typeface="Atkinson Hyperlegible Bold"/>
              </a:rPr>
              <a:t>To assess the detection of Down syndrome in children aged 5-15 years</a:t>
            </a:r>
            <a:endParaRPr lang="en-US">
              <a:ea typeface="+mn-lt"/>
              <a:cs typeface="+mn-lt"/>
              <a:sym typeface="Atkinson Hyperlegible Bold"/>
            </a:endParaRPr>
          </a:p>
          <a:p>
            <a:pPr algn="l">
              <a:lnSpc>
                <a:spcPts val="4830"/>
              </a:lnSpc>
            </a:pPr>
            <a:endParaRPr lang="en-US" sz="4400">
              <a:solidFill>
                <a:srgbClr val="F6F6F6"/>
              </a:solidFill>
              <a:latin typeface="+mj-lt"/>
              <a:ea typeface="Atkinson Hyperlegible Bold"/>
              <a:cs typeface="Times New Roman" panose="02020603050405020304" pitchFamily="18" charset="0"/>
            </a:endParaRPr>
          </a:p>
          <a:p>
            <a:pPr algn="l">
              <a:lnSpc>
                <a:spcPts val="4830"/>
              </a:lnSpc>
            </a:pPr>
            <a:endParaRPr lang="en-US" sz="4400">
              <a:solidFill>
                <a:srgbClr val="F6F6F6"/>
              </a:solidFill>
              <a:latin typeface="+mj-lt"/>
              <a:ea typeface="Atkinson Hyperlegible Bold"/>
              <a:cs typeface="Times New Roman" panose="02020603050405020304" pitchFamily="18" charset="0"/>
              <a:sym typeface="Atkinson Hyperlegible Bold"/>
            </a:endParaRPr>
          </a:p>
        </p:txBody>
      </p:sp>
      <p:grpSp>
        <p:nvGrpSpPr>
          <p:cNvPr id="33" name="Group 33"/>
          <p:cNvGrpSpPr/>
          <p:nvPr/>
        </p:nvGrpSpPr>
        <p:grpSpPr>
          <a:xfrm>
            <a:off x="32657" y="8929397"/>
            <a:ext cx="18288000" cy="1395703"/>
            <a:chOff x="0" y="0"/>
            <a:chExt cx="24384000" cy="1860937"/>
          </a:xfrm>
        </p:grpSpPr>
        <p:sp>
          <p:nvSpPr>
            <p:cNvPr id="34" name="Freeform 34"/>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5">
                <a:extLst>
                  <a:ext uri="{96DAC541-7B7A-43D3-8B79-37D633B846F1}">
                    <asvg:svgBlip xmlns:asvg="http://schemas.microsoft.com/office/drawing/2016/SVG/main" r:embed="rId6"/>
                  </a:ext>
                </a:extLst>
              </a:blip>
              <a:stretch>
                <a:fillRect b="-37612"/>
              </a:stretch>
            </a:blipFill>
          </p:spPr>
          <p:txBody>
            <a:bodyPr/>
            <a:lstStyle/>
            <a:p>
              <a:endParaRPr lang="en-US">
                <a:latin typeface="+mj-lt"/>
              </a:endParaRPr>
            </a:p>
          </p:txBody>
        </p:sp>
        <p:sp>
          <p:nvSpPr>
            <p:cNvPr id="36" name="Freeform 36"/>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7"/>
              <a:stretch>
                <a:fillRect/>
              </a:stretch>
            </a:blipFill>
          </p:spPr>
          <p:txBody>
            <a:bodyPr/>
            <a:lstStyle/>
            <a:p>
              <a:endParaRPr lang="en-US">
                <a:latin typeface="+mj-lt"/>
              </a:endParaRPr>
            </a:p>
          </p:txBody>
        </p:sp>
      </p:grpSp>
      <p:grpSp>
        <p:nvGrpSpPr>
          <p:cNvPr id="37" name="Group 37"/>
          <p:cNvGrpSpPr/>
          <p:nvPr/>
        </p:nvGrpSpPr>
        <p:grpSpPr>
          <a:xfrm>
            <a:off x="7166274" y="949372"/>
            <a:ext cx="373607" cy="37360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39" name="TextBox 39"/>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sp>
        <p:nvSpPr>
          <p:cNvPr id="40" name="TextBox 40"/>
          <p:cNvSpPr txBox="1"/>
          <p:nvPr/>
        </p:nvSpPr>
        <p:spPr>
          <a:xfrm>
            <a:off x="7810989" y="845666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06</a:t>
            </a:r>
          </a:p>
        </p:txBody>
      </p:sp>
      <p:grpSp>
        <p:nvGrpSpPr>
          <p:cNvPr id="41" name="Group 41"/>
          <p:cNvGrpSpPr/>
          <p:nvPr/>
        </p:nvGrpSpPr>
        <p:grpSpPr>
          <a:xfrm>
            <a:off x="7493748" y="8397059"/>
            <a:ext cx="373607" cy="37360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43" name="TextBox 43"/>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sp>
        <p:nvSpPr>
          <p:cNvPr id="44" name="TextBox 44"/>
          <p:cNvSpPr txBox="1"/>
          <p:nvPr/>
        </p:nvSpPr>
        <p:spPr>
          <a:xfrm>
            <a:off x="8789218" y="7337530"/>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05</a:t>
            </a:r>
          </a:p>
        </p:txBody>
      </p:sp>
      <p:grpSp>
        <p:nvGrpSpPr>
          <p:cNvPr id="45" name="Group 45"/>
          <p:cNvGrpSpPr/>
          <p:nvPr/>
        </p:nvGrpSpPr>
        <p:grpSpPr>
          <a:xfrm>
            <a:off x="8317835" y="2116994"/>
            <a:ext cx="1134140" cy="1078075"/>
            <a:chOff x="0" y="0"/>
            <a:chExt cx="1512186" cy="1437433"/>
          </a:xfrm>
        </p:grpSpPr>
        <p:sp>
          <p:nvSpPr>
            <p:cNvPr id="46" name="Freeform 46"/>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mj-lt"/>
              </a:endParaRPr>
            </a:p>
          </p:txBody>
        </p:sp>
        <p:sp>
          <p:nvSpPr>
            <p:cNvPr id="47" name="TextBox 47"/>
            <p:cNvSpPr txBox="1"/>
            <p:nvPr/>
          </p:nvSpPr>
          <p:spPr>
            <a:xfrm>
              <a:off x="0" y="149228"/>
              <a:ext cx="1512186" cy="1075166"/>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02</a:t>
              </a:r>
            </a:p>
          </p:txBody>
        </p:sp>
      </p:grpSp>
      <p:grpSp>
        <p:nvGrpSpPr>
          <p:cNvPr id="48" name="Group 48"/>
          <p:cNvGrpSpPr/>
          <p:nvPr/>
        </p:nvGrpSpPr>
        <p:grpSpPr>
          <a:xfrm>
            <a:off x="8731472" y="3541391"/>
            <a:ext cx="1134140" cy="1078075"/>
            <a:chOff x="0" y="0"/>
            <a:chExt cx="1512186" cy="1437433"/>
          </a:xfrm>
        </p:grpSpPr>
        <p:sp>
          <p:nvSpPr>
            <p:cNvPr id="49" name="Freeform 49"/>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mj-lt"/>
              </a:endParaRPr>
            </a:p>
          </p:txBody>
        </p:sp>
        <p:sp>
          <p:nvSpPr>
            <p:cNvPr id="50" name="TextBox 50"/>
            <p:cNvSpPr txBox="1"/>
            <p:nvPr/>
          </p:nvSpPr>
          <p:spPr>
            <a:xfrm>
              <a:off x="0" y="149228"/>
              <a:ext cx="1512186" cy="1075166"/>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03</a:t>
              </a:r>
            </a:p>
          </p:txBody>
        </p:sp>
      </p:grpSp>
      <p:grpSp>
        <p:nvGrpSpPr>
          <p:cNvPr id="51" name="Group 51"/>
          <p:cNvGrpSpPr/>
          <p:nvPr/>
        </p:nvGrpSpPr>
        <p:grpSpPr>
          <a:xfrm>
            <a:off x="8789218" y="5055260"/>
            <a:ext cx="1134140" cy="1078075"/>
            <a:chOff x="0" y="0"/>
            <a:chExt cx="1512186" cy="1437433"/>
          </a:xfrm>
        </p:grpSpPr>
        <p:sp>
          <p:nvSpPr>
            <p:cNvPr id="52" name="Freeform 52"/>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mj-lt"/>
              </a:endParaRPr>
            </a:p>
          </p:txBody>
        </p:sp>
        <p:sp>
          <p:nvSpPr>
            <p:cNvPr id="53" name="TextBox 53"/>
            <p:cNvSpPr txBox="1"/>
            <p:nvPr/>
          </p:nvSpPr>
          <p:spPr>
            <a:xfrm>
              <a:off x="0" y="149228"/>
              <a:ext cx="1512186" cy="1075166"/>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04</a:t>
              </a:r>
            </a:p>
          </p:txBody>
        </p:sp>
      </p:grpSp>
      <p:grpSp>
        <p:nvGrpSpPr>
          <p:cNvPr id="54" name="Group 54"/>
          <p:cNvGrpSpPr/>
          <p:nvPr/>
        </p:nvGrpSpPr>
        <p:grpSpPr>
          <a:xfrm>
            <a:off x="8496263" y="6457562"/>
            <a:ext cx="1134140" cy="1078075"/>
            <a:chOff x="0" y="0"/>
            <a:chExt cx="1512186" cy="1437433"/>
          </a:xfrm>
        </p:grpSpPr>
        <p:sp>
          <p:nvSpPr>
            <p:cNvPr id="55" name="Freeform 55"/>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mj-lt"/>
              </a:endParaRPr>
            </a:p>
          </p:txBody>
        </p:sp>
        <p:sp>
          <p:nvSpPr>
            <p:cNvPr id="56" name="TextBox 56"/>
            <p:cNvSpPr txBox="1"/>
            <p:nvPr/>
          </p:nvSpPr>
          <p:spPr>
            <a:xfrm>
              <a:off x="0" y="149228"/>
              <a:ext cx="1512186" cy="1075166"/>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05</a:t>
              </a:r>
            </a:p>
          </p:txBody>
        </p:sp>
      </p:grpSp>
      <p:grpSp>
        <p:nvGrpSpPr>
          <p:cNvPr id="57" name="Group 57"/>
          <p:cNvGrpSpPr/>
          <p:nvPr/>
        </p:nvGrpSpPr>
        <p:grpSpPr>
          <a:xfrm>
            <a:off x="8054158" y="7935891"/>
            <a:ext cx="1134140" cy="1078075"/>
            <a:chOff x="0" y="0"/>
            <a:chExt cx="1512186" cy="1437433"/>
          </a:xfrm>
        </p:grpSpPr>
        <p:sp>
          <p:nvSpPr>
            <p:cNvPr id="58" name="Freeform 58"/>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mj-lt"/>
              </a:endParaRPr>
            </a:p>
          </p:txBody>
        </p:sp>
        <p:sp>
          <p:nvSpPr>
            <p:cNvPr id="59" name="TextBox 59"/>
            <p:cNvSpPr txBox="1"/>
            <p:nvPr/>
          </p:nvSpPr>
          <p:spPr>
            <a:xfrm>
              <a:off x="0" y="149228"/>
              <a:ext cx="1512186" cy="1075166"/>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06</a:t>
              </a:r>
            </a:p>
          </p:txBody>
        </p:sp>
      </p:grpSp>
      <p:sp>
        <p:nvSpPr>
          <p:cNvPr id="60" name="TextBox 60"/>
          <p:cNvSpPr txBox="1"/>
          <p:nvPr/>
        </p:nvSpPr>
        <p:spPr>
          <a:xfrm>
            <a:off x="10056153" y="6307152"/>
            <a:ext cx="7488154" cy="1816395"/>
          </a:xfrm>
          <a:prstGeom prst="rect">
            <a:avLst/>
          </a:prstGeom>
        </p:spPr>
        <p:txBody>
          <a:bodyPr lIns="0" tIns="0" rIns="0" bIns="0" rtlCol="0" anchor="t">
            <a:spAutoFit/>
          </a:bodyPr>
          <a:lstStyle/>
          <a:p>
            <a:r>
              <a:rPr lang="en-US" sz="2750" spc="-55">
                <a:solidFill>
                  <a:srgbClr val="145DA0"/>
                </a:solidFill>
                <a:ea typeface="+mn-lt"/>
                <a:cs typeface="+mn-lt"/>
                <a:sym typeface="Calibri (MS) Bold"/>
              </a:rPr>
              <a:t>Compare CNN predictions with traditional diagnostic methods for assessing detection reliability</a:t>
            </a:r>
            <a:endParaRPr lang="en-US" sz="2750">
              <a:ea typeface="+mn-lt"/>
              <a:cs typeface="+mn-lt"/>
              <a:sym typeface="Calibri (MS) Bold"/>
            </a:endParaRPr>
          </a:p>
          <a:p>
            <a:pPr algn="l">
              <a:lnSpc>
                <a:spcPts val="3919"/>
              </a:lnSpc>
            </a:pPr>
            <a:endParaRPr lang="en-US" sz="2750" spc="-55">
              <a:solidFill>
                <a:srgbClr val="145DA0"/>
              </a:solidFill>
              <a:latin typeface="+mj-lt"/>
              <a:ea typeface="Calibri (MS) Bold"/>
              <a:cs typeface="Calibri (MS) Bold"/>
            </a:endParaRPr>
          </a:p>
          <a:p>
            <a:pPr algn="l">
              <a:lnSpc>
                <a:spcPts val="3919"/>
              </a:lnSpc>
            </a:pPr>
            <a:endParaRPr lang="en-US" sz="2799" spc="-55">
              <a:solidFill>
                <a:srgbClr val="145DA0"/>
              </a:solidFill>
              <a:latin typeface="+mj-lt"/>
              <a:ea typeface="Calibri (MS) Bold"/>
              <a:cs typeface="Calibri (MS) Bold"/>
              <a:sym typeface="Calibri (MS) Bold"/>
            </a:endParaRPr>
          </a:p>
        </p:txBody>
      </p:sp>
      <p:sp>
        <p:nvSpPr>
          <p:cNvPr id="61" name="TextBox 61"/>
          <p:cNvSpPr txBox="1"/>
          <p:nvPr/>
        </p:nvSpPr>
        <p:spPr>
          <a:xfrm>
            <a:off x="9568564" y="7886909"/>
            <a:ext cx="7488154" cy="970009"/>
          </a:xfrm>
          <a:prstGeom prst="rect">
            <a:avLst/>
          </a:prstGeom>
        </p:spPr>
        <p:txBody>
          <a:bodyPr lIns="0" tIns="0" rIns="0" bIns="0" rtlCol="0" anchor="t">
            <a:spAutoFit/>
          </a:bodyPr>
          <a:lstStyle/>
          <a:p>
            <a:pPr>
              <a:lnSpc>
                <a:spcPts val="3919"/>
              </a:lnSpc>
            </a:pPr>
            <a:r>
              <a:rPr lang="en-US" sz="2750" spc="-55">
                <a:solidFill>
                  <a:srgbClr val="145DA0"/>
                </a:solidFill>
                <a:latin typeface="+mj-lt"/>
                <a:ea typeface="Calibri (MS) Bold"/>
                <a:cs typeface="Calibri (MS) Bold"/>
                <a:sym typeface="Calibri (MS) Bold"/>
              </a:rPr>
              <a:t>Develop a user-friendly interface for uploading images and receiving feedback.</a:t>
            </a:r>
          </a:p>
        </p:txBody>
      </p:sp>
      <p:sp>
        <p:nvSpPr>
          <p:cNvPr id="35" name="TextBox 25">
            <a:extLst>
              <a:ext uri="{FF2B5EF4-FFF2-40B4-BE49-F238E27FC236}">
                <a16:creationId xmlns:a16="http://schemas.microsoft.com/office/drawing/2014/main" id="{B363DD7D-4A1A-7C59-F876-01589AF19B69}"/>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pic>
        <p:nvPicPr>
          <p:cNvPr id="64" name="Picture 63" descr="A blue text on a black background&#10;&#10;Description automatically generated">
            <a:extLst>
              <a:ext uri="{FF2B5EF4-FFF2-40B4-BE49-F238E27FC236}">
                <a16:creationId xmlns:a16="http://schemas.microsoft.com/office/drawing/2014/main" id="{CB8BFA4D-DE67-0331-718B-FB77D53C0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20" name="Slide Number Placeholder 19">
            <a:extLst>
              <a:ext uri="{FF2B5EF4-FFF2-40B4-BE49-F238E27FC236}">
                <a16:creationId xmlns:a16="http://schemas.microsoft.com/office/drawing/2014/main" id="{0BD06711-0206-5AE4-B460-F4F71D66AE65}"/>
              </a:ext>
            </a:extLst>
          </p:cNvPr>
          <p:cNvSpPr>
            <a:spLocks noGrp="1"/>
          </p:cNvSpPr>
          <p:nvPr>
            <p:ph type="sldNum" sz="quarter" idx="12"/>
          </p:nvPr>
        </p:nvSpPr>
        <p:spPr>
          <a:xfrm>
            <a:off x="16008926" y="9770651"/>
            <a:ext cx="2133600" cy="365125"/>
          </a:xfrm>
        </p:spPr>
        <p:txBody>
          <a:bodyPr/>
          <a:lstStyle/>
          <a:p>
            <a:fld id="{B6F15528-21DE-4FAA-801E-634DDDAF4B2B}" type="slidenum">
              <a:rPr lang="en-US" sz="2800" smtClean="0">
                <a:solidFill>
                  <a:schemeClr val="tx1"/>
                </a:solidFill>
              </a:rPr>
              <a:pPr/>
              <a:t>18</a:t>
            </a:fld>
            <a:endParaRPr lang="en-US" sz="280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
            <a:extLst>
              <a:ext uri="{FF2B5EF4-FFF2-40B4-BE49-F238E27FC236}">
                <a16:creationId xmlns:a16="http://schemas.microsoft.com/office/drawing/2014/main" id="{BF7E81DC-3433-F0C0-2E8D-1E688F49E9C8}"/>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3BD7FD7E-CEF5-F095-340C-78755606B8C1}"/>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66292100-3551-5193-5E6F-E1DDA67F4604}"/>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3FA64E41-EF40-AAA0-7738-A70D8D85B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p:cNvGrpSpPr/>
          <p:nvPr/>
        </p:nvGrpSpPr>
        <p:grpSpPr>
          <a:xfrm>
            <a:off x="32657" y="8929397"/>
            <a:ext cx="18288000" cy="1395703"/>
            <a:chOff x="0" y="0"/>
            <a:chExt cx="24384000" cy="1860937"/>
          </a:xfrm>
        </p:grpSpPr>
        <p:sp>
          <p:nvSpPr>
            <p:cNvPr id="48" name="Freeform 4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B6AB22A9-58AB-1F6D-80DD-71830EF7E2B0}"/>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Technologies</a:t>
            </a:r>
          </a:p>
        </p:txBody>
      </p:sp>
      <p:graphicFrame>
        <p:nvGraphicFramePr>
          <p:cNvPr id="19" name="Diagram 18">
            <a:extLst>
              <a:ext uri="{FF2B5EF4-FFF2-40B4-BE49-F238E27FC236}">
                <a16:creationId xmlns:a16="http://schemas.microsoft.com/office/drawing/2014/main" id="{EF460DBF-A667-5757-7CCE-C3F124DDE593}"/>
              </a:ext>
            </a:extLst>
          </p:cNvPr>
          <p:cNvGraphicFramePr/>
          <p:nvPr>
            <p:extLst>
              <p:ext uri="{D42A27DB-BD31-4B8C-83A1-F6EECF244321}">
                <p14:modId xmlns:p14="http://schemas.microsoft.com/office/powerpoint/2010/main" val="3014132875"/>
              </p:ext>
            </p:extLst>
          </p:nvPr>
        </p:nvGraphicFramePr>
        <p:xfrm>
          <a:off x="2926796" y="1749890"/>
          <a:ext cx="12434408" cy="76010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7" name="TextBox 56">
            <a:extLst>
              <a:ext uri="{FF2B5EF4-FFF2-40B4-BE49-F238E27FC236}">
                <a16:creationId xmlns:a16="http://schemas.microsoft.com/office/drawing/2014/main" id="{20E9801C-D8C2-0E10-A73B-08199AF65C47}"/>
              </a:ext>
            </a:extLst>
          </p:cNvPr>
          <p:cNvSpPr txBox="1"/>
          <p:nvPr/>
        </p:nvSpPr>
        <p:spPr>
          <a:xfrm>
            <a:off x="6096000" y="3901759"/>
            <a:ext cx="3505201" cy="1754326"/>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Convolutional Neural Network (CNN)</a:t>
            </a:r>
          </a:p>
        </p:txBody>
      </p:sp>
      <p:sp>
        <p:nvSpPr>
          <p:cNvPr id="2" name="TextBox 1">
            <a:extLst>
              <a:ext uri="{FF2B5EF4-FFF2-40B4-BE49-F238E27FC236}">
                <a16:creationId xmlns:a16="http://schemas.microsoft.com/office/drawing/2014/main" id="{2C439C4A-DE44-EAC8-498B-70759CAF5D88}"/>
              </a:ext>
            </a:extLst>
          </p:cNvPr>
          <p:cNvSpPr txBox="1"/>
          <p:nvPr/>
        </p:nvSpPr>
        <p:spPr>
          <a:xfrm>
            <a:off x="6095999" y="7544300"/>
            <a:ext cx="3505201" cy="646331"/>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Phyton</a:t>
            </a:r>
          </a:p>
        </p:txBody>
      </p:sp>
      <p:sp>
        <p:nvSpPr>
          <p:cNvPr id="3" name="TextBox 2">
            <a:extLst>
              <a:ext uri="{FF2B5EF4-FFF2-40B4-BE49-F238E27FC236}">
                <a16:creationId xmlns:a16="http://schemas.microsoft.com/office/drawing/2014/main" id="{99A48EBA-9AA7-79D9-078E-02FFAA125D9F}"/>
              </a:ext>
            </a:extLst>
          </p:cNvPr>
          <p:cNvSpPr txBox="1"/>
          <p:nvPr/>
        </p:nvSpPr>
        <p:spPr>
          <a:xfrm>
            <a:off x="3160461" y="5904229"/>
            <a:ext cx="3505201" cy="646331"/>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 TensorFlow</a:t>
            </a:r>
          </a:p>
        </p:txBody>
      </p:sp>
      <p:sp>
        <p:nvSpPr>
          <p:cNvPr id="4" name="TextBox 3">
            <a:extLst>
              <a:ext uri="{FF2B5EF4-FFF2-40B4-BE49-F238E27FC236}">
                <a16:creationId xmlns:a16="http://schemas.microsoft.com/office/drawing/2014/main" id="{0D2A2FE3-64CE-8B49-8AA9-F32F1DDE5CF9}"/>
              </a:ext>
            </a:extLst>
          </p:cNvPr>
          <p:cNvSpPr txBox="1"/>
          <p:nvPr/>
        </p:nvSpPr>
        <p:spPr>
          <a:xfrm>
            <a:off x="8957148" y="2769809"/>
            <a:ext cx="3505201" cy="1200329"/>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React</a:t>
            </a:r>
          </a:p>
          <a:p>
            <a:pPr algn="ctr"/>
            <a:endPar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endParaRPr>
          </a:p>
        </p:txBody>
      </p:sp>
      <p:pic>
        <p:nvPicPr>
          <p:cNvPr id="5" name="Picture 4">
            <a:extLst>
              <a:ext uri="{FF2B5EF4-FFF2-40B4-BE49-F238E27FC236}">
                <a16:creationId xmlns:a16="http://schemas.microsoft.com/office/drawing/2014/main" id="{9ADC2D4E-E5E0-A613-EF34-B777D5D57F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6394" y="5143500"/>
            <a:ext cx="4033499" cy="2271114"/>
          </a:xfrm>
          <a:prstGeom prst="rect">
            <a:avLst/>
          </a:prstGeom>
        </p:spPr>
      </p:pic>
      <p:pic>
        <p:nvPicPr>
          <p:cNvPr id="6" name="Picture 5">
            <a:extLst>
              <a:ext uri="{FF2B5EF4-FFF2-40B4-BE49-F238E27FC236}">
                <a16:creationId xmlns:a16="http://schemas.microsoft.com/office/drawing/2014/main" id="{93E733FF-3B7B-F845-DBA5-F74768292D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9370" y="1749530"/>
            <a:ext cx="3726955" cy="2271113"/>
          </a:xfrm>
          <a:prstGeom prst="rect">
            <a:avLst/>
          </a:prstGeom>
        </p:spPr>
      </p:pic>
      <p:pic>
        <p:nvPicPr>
          <p:cNvPr id="7" name="Picture 6">
            <a:extLst>
              <a:ext uri="{FF2B5EF4-FFF2-40B4-BE49-F238E27FC236}">
                <a16:creationId xmlns:a16="http://schemas.microsoft.com/office/drawing/2014/main" id="{2366F2F4-A311-6783-7AF0-173A3EF74426}"/>
              </a:ext>
            </a:extLst>
          </p:cNvPr>
          <p:cNvPicPr>
            <a:picLocks noChangeAspect="1"/>
          </p:cNvPicPr>
          <p:nvPr/>
        </p:nvPicPr>
        <p:blipFill rotWithShape="1">
          <a:blip r:embed="rId13">
            <a:extLst>
              <a:ext uri="{28A0092B-C50C-407E-A947-70E740481C1C}">
                <a14:useLocalDpi xmlns:a14="http://schemas.microsoft.com/office/drawing/2010/main" val="0"/>
              </a:ext>
            </a:extLst>
          </a:blip>
          <a:srcRect l="4549"/>
          <a:stretch/>
        </p:blipFill>
        <p:spPr>
          <a:xfrm>
            <a:off x="13757834" y="1570938"/>
            <a:ext cx="2725112" cy="2854975"/>
          </a:xfrm>
          <a:prstGeom prst="rect">
            <a:avLst/>
          </a:prstGeom>
        </p:spPr>
      </p:pic>
      <p:pic>
        <p:nvPicPr>
          <p:cNvPr id="8" name="Picture 7">
            <a:extLst>
              <a:ext uri="{FF2B5EF4-FFF2-40B4-BE49-F238E27FC236}">
                <a16:creationId xmlns:a16="http://schemas.microsoft.com/office/drawing/2014/main" id="{57DA8D63-EAA1-05EA-37C9-E734E6E5DF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47839" y="6707056"/>
            <a:ext cx="1829019" cy="2008502"/>
          </a:xfrm>
          <a:prstGeom prst="rect">
            <a:avLst/>
          </a:prstGeom>
        </p:spPr>
      </p:pic>
      <p:sp>
        <p:nvSpPr>
          <p:cNvPr id="9" name="AutoShape 14">
            <a:extLst>
              <a:ext uri="{FF2B5EF4-FFF2-40B4-BE49-F238E27FC236}">
                <a16:creationId xmlns:a16="http://schemas.microsoft.com/office/drawing/2014/main" id="{1ECC8068-E238-9564-0A72-6B2165F474A4}"/>
              </a:ext>
            </a:extLst>
          </p:cNvPr>
          <p:cNvSpPr/>
          <p:nvPr/>
        </p:nvSpPr>
        <p:spPr>
          <a:xfrm flipH="1">
            <a:off x="1797680" y="6266717"/>
            <a:ext cx="1676400" cy="0"/>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10" name="AutoShape 14">
            <a:extLst>
              <a:ext uri="{FF2B5EF4-FFF2-40B4-BE49-F238E27FC236}">
                <a16:creationId xmlns:a16="http://schemas.microsoft.com/office/drawing/2014/main" id="{5294B2EB-8851-3099-0D20-DC8E5DD92243}"/>
              </a:ext>
            </a:extLst>
          </p:cNvPr>
          <p:cNvSpPr/>
          <p:nvPr/>
        </p:nvSpPr>
        <p:spPr>
          <a:xfrm flipH="1" flipV="1">
            <a:off x="5370472" y="3200077"/>
            <a:ext cx="1143000" cy="621941"/>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11" name="AutoShape 14">
            <a:extLst>
              <a:ext uri="{FF2B5EF4-FFF2-40B4-BE49-F238E27FC236}">
                <a16:creationId xmlns:a16="http://schemas.microsoft.com/office/drawing/2014/main" id="{6E1CD2C8-5625-BCC4-792F-C1FF64795B09}"/>
              </a:ext>
            </a:extLst>
          </p:cNvPr>
          <p:cNvSpPr/>
          <p:nvPr/>
        </p:nvSpPr>
        <p:spPr>
          <a:xfrm>
            <a:off x="9372599" y="7807952"/>
            <a:ext cx="1829019" cy="2"/>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12" name="AutoShape 14">
            <a:extLst>
              <a:ext uri="{FF2B5EF4-FFF2-40B4-BE49-F238E27FC236}">
                <a16:creationId xmlns:a16="http://schemas.microsoft.com/office/drawing/2014/main" id="{5125C1A3-E68E-0052-9177-5C499DB952C4}"/>
              </a:ext>
            </a:extLst>
          </p:cNvPr>
          <p:cNvSpPr/>
          <p:nvPr/>
        </p:nvSpPr>
        <p:spPr>
          <a:xfrm>
            <a:off x="12160879" y="3003617"/>
            <a:ext cx="1631321" cy="6283"/>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grpSp>
        <p:nvGrpSpPr>
          <p:cNvPr id="15" name="Group 14">
            <a:extLst>
              <a:ext uri="{FF2B5EF4-FFF2-40B4-BE49-F238E27FC236}">
                <a16:creationId xmlns:a16="http://schemas.microsoft.com/office/drawing/2014/main" id="{0CFDED35-2C16-967D-1936-6EDE0B865D42}"/>
              </a:ext>
            </a:extLst>
          </p:cNvPr>
          <p:cNvGrpSpPr/>
          <p:nvPr/>
        </p:nvGrpSpPr>
        <p:grpSpPr>
          <a:xfrm>
            <a:off x="9272365" y="4563321"/>
            <a:ext cx="3110243" cy="2690762"/>
            <a:chOff x="556919" y="3130726"/>
            <a:chExt cx="3110243" cy="2690762"/>
          </a:xfrm>
          <a:scene3d>
            <a:camera prst="orthographicFront"/>
            <a:lightRig rig="threePt" dir="t">
              <a:rot lat="0" lon="0" rev="7500000"/>
            </a:lightRig>
          </a:scene3d>
        </p:grpSpPr>
        <p:sp>
          <p:nvSpPr>
            <p:cNvPr id="16" name="Hexagon 15">
              <a:extLst>
                <a:ext uri="{FF2B5EF4-FFF2-40B4-BE49-F238E27FC236}">
                  <a16:creationId xmlns:a16="http://schemas.microsoft.com/office/drawing/2014/main" id="{643F2349-86C4-ED7B-DA1D-DDF508E028E9}"/>
                </a:ext>
              </a:extLst>
            </p:cNvPr>
            <p:cNvSpPr/>
            <p:nvPr/>
          </p:nvSpPr>
          <p:spPr>
            <a:xfrm>
              <a:off x="556919" y="3130726"/>
              <a:ext cx="3110243" cy="2690762"/>
            </a:xfrm>
            <a:prstGeom prst="hexagon">
              <a:avLst>
                <a:gd name="adj" fmla="val 28570"/>
                <a:gd name="vf" fmla="val 115470"/>
              </a:avLst>
            </a:prstGeom>
            <a:sp3d prstMaterial="plastic">
              <a:bevelT w="127000" h="25400" prst="relaxedInset"/>
            </a:sp3d>
          </p:spPr>
          <p:style>
            <a:lnRef idx="0">
              <a:schemeClr val="lt1">
                <a:hueOff val="0"/>
                <a:satOff val="0"/>
                <a:lumOff val="0"/>
                <a:alphaOff val="0"/>
              </a:schemeClr>
            </a:lnRef>
            <a:fillRef idx="3">
              <a:schemeClr val="accent1">
                <a:shade val="50000"/>
                <a:hueOff val="240958"/>
                <a:satOff val="-5040"/>
                <a:lumOff val="28042"/>
                <a:alphaOff val="0"/>
              </a:schemeClr>
            </a:fillRef>
            <a:effectRef idx="2">
              <a:schemeClr val="accent1">
                <a:shade val="50000"/>
                <a:hueOff val="240958"/>
                <a:satOff val="-5040"/>
                <a:lumOff val="28042"/>
                <a:alphaOff val="0"/>
              </a:schemeClr>
            </a:effectRef>
            <a:fontRef idx="minor">
              <a:schemeClr val="lt1"/>
            </a:fontRef>
          </p:style>
          <p:txBody>
            <a:bodyPr/>
            <a:lstStyle/>
            <a:p>
              <a:endParaRPr lang="en-US">
                <a:latin typeface="+mj-lt"/>
              </a:endParaRPr>
            </a:p>
          </p:txBody>
        </p:sp>
        <p:sp>
          <p:nvSpPr>
            <p:cNvPr id="17" name="Hexagon 4">
              <a:extLst>
                <a:ext uri="{FF2B5EF4-FFF2-40B4-BE49-F238E27FC236}">
                  <a16:creationId xmlns:a16="http://schemas.microsoft.com/office/drawing/2014/main" id="{C2745B05-89C8-940B-8923-73CE6AD7FE0A}"/>
                </a:ext>
              </a:extLst>
            </p:cNvPr>
            <p:cNvSpPr txBox="1"/>
            <p:nvPr/>
          </p:nvSpPr>
          <p:spPr>
            <a:xfrm>
              <a:off x="1072356" y="3576646"/>
              <a:ext cx="2079369" cy="179892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1" kern="1200">
                <a:effectLst>
                  <a:outerShdw blurRad="38100" dist="38100" dir="2700000" algn="tl">
                    <a:srgbClr val="000000">
                      <a:alpha val="43137"/>
                    </a:srgbClr>
                  </a:outerShdw>
                </a:effectLst>
                <a:latin typeface="+mj-lt"/>
              </a:endParaRPr>
            </a:p>
          </p:txBody>
        </p:sp>
      </p:grpSp>
      <p:sp>
        <p:nvSpPr>
          <p:cNvPr id="18" name="AutoShape 14">
            <a:extLst>
              <a:ext uri="{FF2B5EF4-FFF2-40B4-BE49-F238E27FC236}">
                <a16:creationId xmlns:a16="http://schemas.microsoft.com/office/drawing/2014/main" id="{3697C6A2-45C1-B05D-65BF-E078ACFFDA80}"/>
              </a:ext>
            </a:extLst>
          </p:cNvPr>
          <p:cNvSpPr/>
          <p:nvPr/>
        </p:nvSpPr>
        <p:spPr>
          <a:xfrm>
            <a:off x="12344400" y="5829300"/>
            <a:ext cx="1968230" cy="59317"/>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20" name="TextBox 19">
            <a:extLst>
              <a:ext uri="{FF2B5EF4-FFF2-40B4-BE49-F238E27FC236}">
                <a16:creationId xmlns:a16="http://schemas.microsoft.com/office/drawing/2014/main" id="{155134A9-ABB2-A720-D370-3E02D07C8B64}"/>
              </a:ext>
            </a:extLst>
          </p:cNvPr>
          <p:cNvSpPr txBox="1"/>
          <p:nvPr/>
        </p:nvSpPr>
        <p:spPr>
          <a:xfrm>
            <a:off x="9563827" y="5390031"/>
            <a:ext cx="2545619" cy="1569660"/>
          </a:xfrm>
          <a:prstGeom prst="rect">
            <a:avLst/>
          </a:prstGeom>
          <a:noFill/>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JavaScript libraries</a:t>
            </a:r>
          </a:p>
          <a:p>
            <a:pPr algn="ctr"/>
            <a:endParaRPr lang="en-US" sz="3200" b="1" dirty="0">
              <a:solidFill>
                <a:schemeClr val="bg1"/>
              </a:solidFill>
              <a:effectLst>
                <a:outerShdw blurRad="38100" dist="38100" dir="2700000" algn="tl">
                  <a:srgbClr val="000000">
                    <a:alpha val="43137"/>
                  </a:srgbClr>
                </a:outerShdw>
              </a:effectLst>
              <a:latin typeface="+mj-lt"/>
              <a:cs typeface="Times New Roman" panose="02020603050405020304" pitchFamily="18" charset="0"/>
            </a:endParaRPr>
          </a:p>
        </p:txBody>
      </p:sp>
      <p:pic>
        <p:nvPicPr>
          <p:cNvPr id="21" name="Picture 20">
            <a:extLst>
              <a:ext uri="{FF2B5EF4-FFF2-40B4-BE49-F238E27FC236}">
                <a16:creationId xmlns:a16="http://schemas.microsoft.com/office/drawing/2014/main" id="{F983394F-8743-6299-724F-BBF7DD172F9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59681" y="5170128"/>
            <a:ext cx="1881566" cy="1881566"/>
          </a:xfrm>
          <a:prstGeom prst="rect">
            <a:avLst/>
          </a:prstGeom>
        </p:spPr>
      </p:pic>
      <p:sp>
        <p:nvSpPr>
          <p:cNvPr id="14" name="TextBox 25">
            <a:extLst>
              <a:ext uri="{FF2B5EF4-FFF2-40B4-BE49-F238E27FC236}">
                <a16:creationId xmlns:a16="http://schemas.microsoft.com/office/drawing/2014/main" id="{629B892F-A694-24FD-5B25-58E2DD20C8A8}"/>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5" name="Slide Number Placeholder 24">
            <a:extLst>
              <a:ext uri="{FF2B5EF4-FFF2-40B4-BE49-F238E27FC236}">
                <a16:creationId xmlns:a16="http://schemas.microsoft.com/office/drawing/2014/main" id="{669784FC-66C1-BF84-8D73-D6522C5EF70C}"/>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19</a:t>
            </a:fld>
            <a:endParaRPr lang="en-US" sz="2800">
              <a:solidFill>
                <a:schemeClr val="tx1"/>
              </a:solidFill>
            </a:endParaRPr>
          </a:p>
        </p:txBody>
      </p:sp>
    </p:spTree>
    <p:extLst>
      <p:ext uri="{BB962C8B-B14F-4D97-AF65-F5344CB8AC3E}">
        <p14:creationId xmlns:p14="http://schemas.microsoft.com/office/powerpoint/2010/main" val="619818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6049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7" name="Freeform 4">
            <a:extLst>
              <a:ext uri="{FF2B5EF4-FFF2-40B4-BE49-F238E27FC236}">
                <a16:creationId xmlns:a16="http://schemas.microsoft.com/office/drawing/2014/main" id="{D7C3E1E3-FF39-2F59-92F3-F07496FD740A}"/>
              </a:ext>
            </a:extLst>
          </p:cNvPr>
          <p:cNvSpPr/>
          <p:nvPr/>
        </p:nvSpPr>
        <p:spPr>
          <a:xfrm>
            <a:off x="-9525" y="-72644"/>
            <a:ext cx="18287996" cy="10397743"/>
          </a:xfrm>
          <a:custGeom>
            <a:avLst/>
            <a:gdLst/>
            <a:ahLst/>
            <a:cxnLst/>
            <a:rect l="l" t="t" r="r" b="b"/>
            <a:pathLst>
              <a:path w="4816592" h="427991">
                <a:moveTo>
                  <a:pt x="0" y="0"/>
                </a:moveTo>
                <a:lnTo>
                  <a:pt x="4816592" y="0"/>
                </a:lnTo>
                <a:lnTo>
                  <a:pt x="4816592" y="427991"/>
                </a:lnTo>
                <a:lnTo>
                  <a:pt x="0" y="427991"/>
                </a:lnTo>
                <a:close/>
              </a:path>
            </a:pathLst>
          </a:custGeom>
          <a:gradFill flip="none" rotWithShape="1">
            <a:gsLst>
              <a:gs pos="0">
                <a:schemeClr val="tx1"/>
              </a:gs>
              <a:gs pos="53000">
                <a:srgbClr val="060498"/>
              </a:gs>
              <a:gs pos="99000">
                <a:schemeClr val="bg1"/>
              </a:gs>
            </a:gsLst>
            <a:lin ang="18900000" scaled="1"/>
            <a:tileRect/>
          </a:gradFill>
        </p:spPr>
        <p:txBody>
          <a:bodyPr/>
          <a:lstStyle/>
          <a:p>
            <a:endParaRPr lang="en-US"/>
          </a:p>
        </p:txBody>
      </p:sp>
      <p:sp>
        <p:nvSpPr>
          <p:cNvPr id="2" name="TextBox 2"/>
          <p:cNvSpPr txBox="1"/>
          <p:nvPr/>
        </p:nvSpPr>
        <p:spPr>
          <a:xfrm>
            <a:off x="7428232" y="9883241"/>
            <a:ext cx="6189190" cy="35016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sp>
        <p:nvSpPr>
          <p:cNvPr id="6" name="TextBox 6"/>
          <p:cNvSpPr txBox="1"/>
          <p:nvPr/>
        </p:nvSpPr>
        <p:spPr>
          <a:xfrm>
            <a:off x="1705180" y="6744256"/>
            <a:ext cx="4115594" cy="369332"/>
          </a:xfrm>
          <a:prstGeom prst="rect">
            <a:avLst/>
          </a:prstGeom>
        </p:spPr>
        <p:txBody>
          <a:bodyPr wrap="square" lIns="0" tIns="0" rIns="0" bIns="0" rtlCol="0" anchor="t">
            <a:spAutoFit/>
          </a:bodyPr>
          <a:lstStyle/>
          <a:p>
            <a:r>
              <a:rPr lang="en-US" sz="2400" b="1">
                <a:solidFill>
                  <a:schemeClr val="bg1"/>
                </a:solidFill>
                <a:latin typeface="+mj-lt"/>
              </a:rPr>
              <a:t>Prof. Samantha </a:t>
            </a:r>
            <a:r>
              <a:rPr lang="en-US" sz="2400" b="1" err="1">
                <a:solidFill>
                  <a:schemeClr val="bg1"/>
                </a:solidFill>
                <a:latin typeface="+mj-lt"/>
              </a:rPr>
              <a:t>Thelijjagoda</a:t>
            </a:r>
            <a:endParaRPr lang="en-US" sz="2400" b="1">
              <a:solidFill>
                <a:schemeClr val="bg1"/>
              </a:solidFill>
              <a:latin typeface="+mj-lt"/>
            </a:endParaRPr>
          </a:p>
        </p:txBody>
      </p:sp>
      <p:sp>
        <p:nvSpPr>
          <p:cNvPr id="7" name="TextBox 7"/>
          <p:cNvSpPr txBox="1"/>
          <p:nvPr/>
        </p:nvSpPr>
        <p:spPr>
          <a:xfrm>
            <a:off x="2225494" y="7200900"/>
            <a:ext cx="2383379" cy="360227"/>
          </a:xfrm>
          <a:prstGeom prst="rect">
            <a:avLst/>
          </a:prstGeom>
        </p:spPr>
        <p:txBody>
          <a:bodyPr lIns="0" tIns="0" rIns="0" bIns="0" rtlCol="0" anchor="t">
            <a:spAutoFit/>
          </a:bodyPr>
          <a:lstStyle/>
          <a:p>
            <a:pPr algn="ctr">
              <a:lnSpc>
                <a:spcPts val="2964"/>
              </a:lnSpc>
              <a:spcBef>
                <a:spcPct val="0"/>
              </a:spcBef>
            </a:pPr>
            <a:r>
              <a:rPr lang="en-US" sz="2117">
                <a:solidFill>
                  <a:srgbClr val="FFFFFF"/>
                </a:solidFill>
                <a:latin typeface="+mj-lt"/>
                <a:ea typeface="Open Sauce Light Italics"/>
                <a:cs typeface="Open Sauce Light Italics"/>
                <a:sym typeface="Open Sauce Light Italics"/>
              </a:rPr>
              <a:t>Supervisor</a:t>
            </a:r>
            <a:endParaRPr lang="en-US" sz="2117">
              <a:solidFill>
                <a:schemeClr val="bg1"/>
              </a:solidFill>
              <a:latin typeface="+mj-lt"/>
              <a:ea typeface="Open Sauce Light Italics"/>
              <a:cs typeface="Open Sauce Light Italics"/>
              <a:sym typeface="Open Sauce Light Italics"/>
            </a:endParaRPr>
          </a:p>
        </p:txBody>
      </p:sp>
      <p:sp>
        <p:nvSpPr>
          <p:cNvPr id="8" name="TextBox 8"/>
          <p:cNvSpPr txBox="1"/>
          <p:nvPr/>
        </p:nvSpPr>
        <p:spPr>
          <a:xfrm>
            <a:off x="8051009" y="6819900"/>
            <a:ext cx="3302791" cy="369332"/>
          </a:xfrm>
          <a:prstGeom prst="rect">
            <a:avLst/>
          </a:prstGeom>
        </p:spPr>
        <p:txBody>
          <a:bodyPr lIns="0" tIns="0" rIns="0" bIns="0" rtlCol="0" anchor="t">
            <a:spAutoFit/>
          </a:bodyPr>
          <a:lstStyle/>
          <a:p>
            <a:r>
              <a:rPr lang="en-US" sz="2400" b="1">
                <a:solidFill>
                  <a:schemeClr val="bg1"/>
                </a:solidFill>
                <a:latin typeface="+mj-lt"/>
              </a:rPr>
              <a:t>Dr. Junius Anjana</a:t>
            </a:r>
          </a:p>
        </p:txBody>
      </p:sp>
      <p:sp>
        <p:nvSpPr>
          <p:cNvPr id="9" name="TextBox 9"/>
          <p:cNvSpPr txBox="1"/>
          <p:nvPr/>
        </p:nvSpPr>
        <p:spPr>
          <a:xfrm>
            <a:off x="7952309" y="7297873"/>
            <a:ext cx="2383379" cy="360227"/>
          </a:xfrm>
          <a:prstGeom prst="rect">
            <a:avLst/>
          </a:prstGeom>
        </p:spPr>
        <p:txBody>
          <a:bodyPr lIns="0" tIns="0" rIns="0" bIns="0" rtlCol="0" anchor="t">
            <a:spAutoFit/>
          </a:bodyPr>
          <a:lstStyle/>
          <a:p>
            <a:pPr algn="ctr">
              <a:lnSpc>
                <a:spcPts val="2964"/>
              </a:lnSpc>
              <a:spcBef>
                <a:spcPct val="0"/>
              </a:spcBef>
            </a:pPr>
            <a:r>
              <a:rPr lang="en-US" sz="2117">
                <a:solidFill>
                  <a:srgbClr val="FFFFFF"/>
                </a:solidFill>
                <a:latin typeface="+mj-lt"/>
                <a:ea typeface="Open Sauce Light Italics"/>
                <a:cs typeface="Open Sauce Light Italics"/>
                <a:sym typeface="Open Sauce Light Italics"/>
              </a:rPr>
              <a:t>Co-Supervisor</a:t>
            </a:r>
          </a:p>
        </p:txBody>
      </p:sp>
      <p:sp>
        <p:nvSpPr>
          <p:cNvPr id="16" name="TextBox 16"/>
          <p:cNvSpPr txBox="1"/>
          <p:nvPr/>
        </p:nvSpPr>
        <p:spPr>
          <a:xfrm>
            <a:off x="12510469" y="6885870"/>
            <a:ext cx="5105400" cy="799386"/>
          </a:xfrm>
          <a:prstGeom prst="rect">
            <a:avLst/>
          </a:prstGeom>
        </p:spPr>
        <p:txBody>
          <a:bodyPr wrap="square" lIns="0" tIns="0" rIns="0" bIns="0" rtlCol="0" anchor="t">
            <a:spAutoFit/>
          </a:bodyPr>
          <a:lstStyle/>
          <a:p>
            <a:pPr algn="ctr">
              <a:lnSpc>
                <a:spcPts val="3233"/>
              </a:lnSpc>
              <a:spcBef>
                <a:spcPct val="0"/>
              </a:spcBef>
            </a:pPr>
            <a:r>
              <a:rPr lang="en-US" sz="2400" b="1" i="0">
                <a:solidFill>
                  <a:schemeClr val="bg1"/>
                </a:solidFill>
                <a:effectLst/>
                <a:latin typeface="+mj-lt"/>
              </a:rPr>
              <a:t>Dr. </a:t>
            </a:r>
            <a:r>
              <a:rPr lang="en-US" sz="2400" b="1" i="0" err="1">
                <a:solidFill>
                  <a:schemeClr val="bg1"/>
                </a:solidFill>
                <a:effectLst/>
                <a:latin typeface="+mj-lt"/>
              </a:rPr>
              <a:t>Kamalani</a:t>
            </a:r>
            <a:r>
              <a:rPr lang="en-US" sz="2400" b="1" i="0">
                <a:solidFill>
                  <a:schemeClr val="bg1"/>
                </a:solidFill>
                <a:effectLst/>
                <a:latin typeface="+mj-lt"/>
              </a:rPr>
              <a:t> </a:t>
            </a:r>
            <a:r>
              <a:rPr lang="en-US" sz="2400" b="1" i="0" err="1">
                <a:solidFill>
                  <a:schemeClr val="bg1"/>
                </a:solidFill>
                <a:effectLst/>
                <a:latin typeface="+mj-lt"/>
              </a:rPr>
              <a:t>Wanigasinghe</a:t>
            </a:r>
            <a:endParaRPr lang="en-US" sz="2400" b="1" i="0">
              <a:solidFill>
                <a:schemeClr val="bg1"/>
              </a:solidFill>
              <a:effectLst/>
              <a:latin typeface="+mj-lt"/>
            </a:endParaRPr>
          </a:p>
          <a:p>
            <a:pPr algn="ctr">
              <a:lnSpc>
                <a:spcPts val="3233"/>
              </a:lnSpc>
              <a:spcBef>
                <a:spcPct val="0"/>
              </a:spcBef>
            </a:pPr>
            <a:r>
              <a:rPr lang="en-US" sz="2400" b="1">
                <a:solidFill>
                  <a:schemeClr val="bg1"/>
                </a:solidFill>
                <a:latin typeface="+mj-lt"/>
              </a:rPr>
              <a:t>Doctor at </a:t>
            </a:r>
            <a:r>
              <a:rPr lang="en-US" sz="2400" b="1" err="1">
                <a:solidFill>
                  <a:schemeClr val="bg1"/>
                </a:solidFill>
                <a:latin typeface="+mj-lt"/>
              </a:rPr>
              <a:t>Senehasa</a:t>
            </a:r>
            <a:r>
              <a:rPr lang="en-US" sz="2400" b="1">
                <a:solidFill>
                  <a:schemeClr val="bg1"/>
                </a:solidFill>
                <a:latin typeface="+mj-lt"/>
              </a:rPr>
              <a:t> Research Centre </a:t>
            </a:r>
            <a:endParaRPr lang="en-US" sz="2309">
              <a:solidFill>
                <a:schemeClr val="bg1"/>
              </a:solidFill>
              <a:latin typeface="+mj-lt"/>
              <a:ea typeface="Agrandir Narrow Bold"/>
              <a:cs typeface="Agrandir Narrow Bold"/>
              <a:sym typeface="Agrandir Narrow Bold"/>
            </a:endParaRPr>
          </a:p>
        </p:txBody>
      </p:sp>
      <p:sp>
        <p:nvSpPr>
          <p:cNvPr id="17" name="TextBox 17"/>
          <p:cNvSpPr txBox="1"/>
          <p:nvPr/>
        </p:nvSpPr>
        <p:spPr>
          <a:xfrm>
            <a:off x="13576123" y="7685256"/>
            <a:ext cx="2931279" cy="360227"/>
          </a:xfrm>
          <a:prstGeom prst="rect">
            <a:avLst/>
          </a:prstGeom>
        </p:spPr>
        <p:txBody>
          <a:bodyPr wrap="square" lIns="0" tIns="0" rIns="0" bIns="0" rtlCol="0" anchor="t">
            <a:spAutoFit/>
          </a:bodyPr>
          <a:lstStyle/>
          <a:p>
            <a:pPr algn="ctr">
              <a:lnSpc>
                <a:spcPts val="2964"/>
              </a:lnSpc>
              <a:spcBef>
                <a:spcPct val="0"/>
              </a:spcBef>
            </a:pPr>
            <a:r>
              <a:rPr lang="en-US" sz="2117">
                <a:solidFill>
                  <a:srgbClr val="FFFFFF"/>
                </a:solidFill>
                <a:latin typeface="+mj-lt"/>
                <a:ea typeface="Open Sauce Light Italics"/>
                <a:cs typeface="Open Sauce Light Italics"/>
                <a:sym typeface="Open Sauce Light Italics"/>
              </a:rPr>
              <a:t>External Supervisor</a:t>
            </a:r>
          </a:p>
        </p:txBody>
      </p:sp>
      <p:sp>
        <p:nvSpPr>
          <p:cNvPr id="18" name="TextBox 18"/>
          <p:cNvSpPr txBox="1"/>
          <p:nvPr/>
        </p:nvSpPr>
        <p:spPr>
          <a:xfrm>
            <a:off x="6258067" y="619024"/>
            <a:ext cx="7153133" cy="1000274"/>
          </a:xfrm>
          <a:prstGeom prst="rect">
            <a:avLst/>
          </a:prstGeom>
        </p:spPr>
        <p:txBody>
          <a:bodyPr wrap="square" lIns="0" tIns="0" rIns="0" bIns="0" rtlCol="0" anchor="t">
            <a:spAutoFit/>
          </a:bodyPr>
          <a:lstStyle/>
          <a:p>
            <a:pPr marL="0" lvl="0" indent="0" algn="l">
              <a:lnSpc>
                <a:spcPts val="7839"/>
              </a:lnSpc>
              <a:spcBef>
                <a:spcPct val="0"/>
              </a:spcBef>
            </a:pPr>
            <a:r>
              <a:rPr lang="en-US" sz="6600" b="1" i="0">
                <a:solidFill>
                  <a:srgbClr val="FFC000"/>
                </a:solidFill>
                <a:effectLst>
                  <a:outerShdw blurRad="38100" dist="38100" dir="2700000" algn="tl">
                    <a:srgbClr val="000000">
                      <a:alpha val="43137"/>
                    </a:srgbClr>
                  </a:outerShdw>
                </a:effectLst>
                <a:latin typeface="+mj-lt"/>
              </a:rPr>
              <a:t>Supervisory Details</a:t>
            </a:r>
            <a:endParaRPr lang="en-US" sz="6600" spc="111">
              <a:solidFill>
                <a:srgbClr val="FFC000"/>
              </a:solidFill>
              <a:effectLst>
                <a:outerShdw blurRad="38100" dist="38100" dir="2700000" algn="tl">
                  <a:srgbClr val="000000">
                    <a:alpha val="43137"/>
                  </a:srgbClr>
                </a:outerShdw>
              </a:effectLst>
              <a:latin typeface="+mj-lt"/>
              <a:ea typeface="Garet Bold"/>
              <a:cs typeface="Garet Bold"/>
              <a:sym typeface="Garet Bold"/>
            </a:endParaRPr>
          </a:p>
        </p:txBody>
      </p:sp>
      <p:grpSp>
        <p:nvGrpSpPr>
          <p:cNvPr id="20" name="Group 20"/>
          <p:cNvGrpSpPr/>
          <p:nvPr/>
        </p:nvGrpSpPr>
        <p:grpSpPr>
          <a:xfrm>
            <a:off x="0" y="8929398"/>
            <a:ext cx="18288000" cy="1395703"/>
            <a:chOff x="0" y="0"/>
            <a:chExt cx="24384000" cy="1860937"/>
          </a:xfrm>
        </p:grpSpPr>
        <p:sp>
          <p:nvSpPr>
            <p:cNvPr id="21" name="Freeform 21"/>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2">
                <a:extLst>
                  <a:ext uri="{96DAC541-7B7A-43D3-8B79-37D633B846F1}">
                    <asvg:svgBlip xmlns:asvg="http://schemas.microsoft.com/office/drawing/2016/SVG/main" r:embed="rId3"/>
                  </a:ext>
                </a:extLst>
              </a:blip>
              <a:stretch>
                <a:fillRect b="-37612"/>
              </a:stretch>
            </a:blipFill>
          </p:spPr>
          <p:txBody>
            <a:bodyPr/>
            <a:lstStyle/>
            <a:p>
              <a:endParaRPr lang="en-US">
                <a:latin typeface="+mj-lt"/>
              </a:endParaRPr>
            </a:p>
          </p:txBody>
        </p:sp>
        <p:sp>
          <p:nvSpPr>
            <p:cNvPr id="22" name="TextBox 22"/>
            <p:cNvSpPr txBox="1"/>
            <p:nvPr/>
          </p:nvSpPr>
          <p:spPr>
            <a:xfrm>
              <a:off x="11803430" y="1205847"/>
              <a:ext cx="8252253" cy="471670"/>
            </a:xfrm>
            <a:prstGeom prst="rect">
              <a:avLst/>
            </a:prstGeom>
          </p:spPr>
          <p:txBody>
            <a:bodyPr lIns="0" tIns="0" rIns="0" bIns="0" rtlCol="0" anchor="t">
              <a:spAutoFit/>
            </a:bodyPr>
            <a:lstStyle/>
            <a:p>
              <a:pPr algn="ctr">
                <a:lnSpc>
                  <a:spcPts val="2945"/>
                </a:lnSpc>
                <a:spcBef>
                  <a:spcPct val="0"/>
                </a:spcBef>
              </a:pPr>
              <a:endParaRPr lang="en-US" sz="2103">
                <a:solidFill>
                  <a:srgbClr val="000000"/>
                </a:solidFill>
                <a:latin typeface="+mj-lt"/>
                <a:ea typeface="Inter Bold"/>
                <a:cs typeface="Inter Bold"/>
                <a:sym typeface="Inter Bold"/>
              </a:endParaRPr>
            </a:p>
          </p:txBody>
        </p:sp>
        <p:sp>
          <p:nvSpPr>
            <p:cNvPr id="23" name="Freeform 23"/>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4"/>
              <a:stretch>
                <a:fillRect/>
              </a:stretch>
            </a:blipFill>
          </p:spPr>
          <p:txBody>
            <a:bodyPr/>
            <a:lstStyle/>
            <a:p>
              <a:endParaRPr lang="en-US">
                <a:latin typeface="+mj-lt"/>
              </a:endParaRPr>
            </a:p>
          </p:txBody>
        </p:sp>
      </p:grpSp>
      <p:pic>
        <p:nvPicPr>
          <p:cNvPr id="1026" name="Picture 2">
            <a:extLst>
              <a:ext uri="{FF2B5EF4-FFF2-40B4-BE49-F238E27FC236}">
                <a16:creationId xmlns:a16="http://schemas.microsoft.com/office/drawing/2014/main" id="{EC213443-E57B-2892-8973-9739FFC5FA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3698" y="2095500"/>
            <a:ext cx="3063178" cy="44065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A02560-B6AF-440B-8E8D-B8147FCB77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9473" y="1993195"/>
            <a:ext cx="3229055" cy="45088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erson holding a purple flower&#10;&#10;Description automatically generated">
            <a:extLst>
              <a:ext uri="{FF2B5EF4-FFF2-40B4-BE49-F238E27FC236}">
                <a16:creationId xmlns:a16="http://schemas.microsoft.com/office/drawing/2014/main" id="{510B00CC-5287-DEF0-8DC1-3AE8BC36AC0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45502" y="2019300"/>
            <a:ext cx="3594698" cy="4622487"/>
          </a:xfrm>
          <a:prstGeom prst="rect">
            <a:avLst/>
          </a:prstGeom>
        </p:spPr>
      </p:pic>
      <p:pic>
        <p:nvPicPr>
          <p:cNvPr id="30" name="Picture 29" descr="A blue text on a black background&#10;&#10;Description automatically generated">
            <a:extLst>
              <a:ext uri="{FF2B5EF4-FFF2-40B4-BE49-F238E27FC236}">
                <a16:creationId xmlns:a16="http://schemas.microsoft.com/office/drawing/2014/main" id="{F7FEA08F-41A0-FC1C-B745-92DB3AC6B5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3" name="Slide Number Placeholder 2">
            <a:extLst>
              <a:ext uri="{FF2B5EF4-FFF2-40B4-BE49-F238E27FC236}">
                <a16:creationId xmlns:a16="http://schemas.microsoft.com/office/drawing/2014/main" id="{D71493CF-9EBC-EBC0-6672-83BDA0BF9C0A}"/>
              </a:ext>
            </a:extLst>
          </p:cNvPr>
          <p:cNvSpPr>
            <a:spLocks noGrp="1"/>
          </p:cNvSpPr>
          <p:nvPr>
            <p:ph type="sldNum" sz="quarter" idx="12"/>
          </p:nvPr>
        </p:nvSpPr>
        <p:spPr>
          <a:xfrm>
            <a:off x="15762533" y="9767021"/>
            <a:ext cx="2133600" cy="365125"/>
          </a:xfrm>
        </p:spPr>
        <p:txBody>
          <a:bodyPr/>
          <a:lstStyle/>
          <a:p>
            <a:fld id="{B6F15528-21DE-4FAA-801E-634DDDAF4B2B}" type="slidenum">
              <a:rPr lang="en-US" sz="2800" smtClean="0">
                <a:solidFill>
                  <a:schemeClr val="tx1"/>
                </a:solidFill>
              </a:rPr>
              <a:pPr/>
              <a:t>2</a:t>
            </a:fld>
            <a:endParaRPr lang="en-US" sz="280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
            <a:extLst>
              <a:ext uri="{FF2B5EF4-FFF2-40B4-BE49-F238E27FC236}">
                <a16:creationId xmlns:a16="http://schemas.microsoft.com/office/drawing/2014/main" id="{BF7E81DC-3433-F0C0-2E8D-1E688F49E9C8}"/>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3BD7FD7E-CEF5-F095-340C-78755606B8C1}"/>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66292100-3551-5193-5E6F-E1DDA67F4604}"/>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3FA64E41-EF40-AAA0-7738-A70D8D85B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p:cNvGrpSpPr/>
          <p:nvPr/>
        </p:nvGrpSpPr>
        <p:grpSpPr>
          <a:xfrm>
            <a:off x="32657" y="8929397"/>
            <a:ext cx="18288000" cy="1395703"/>
            <a:chOff x="0" y="0"/>
            <a:chExt cx="24384000" cy="1860937"/>
          </a:xfrm>
        </p:grpSpPr>
        <p:sp>
          <p:nvSpPr>
            <p:cNvPr id="48" name="Freeform 4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B6AB22A9-58AB-1F6D-80DD-71830EF7E2B0}"/>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graphicFrame>
        <p:nvGraphicFramePr>
          <p:cNvPr id="19" name="Diagram 18">
            <a:extLst>
              <a:ext uri="{FF2B5EF4-FFF2-40B4-BE49-F238E27FC236}">
                <a16:creationId xmlns:a16="http://schemas.microsoft.com/office/drawing/2014/main" id="{EF460DBF-A667-5757-7CCE-C3F124DDE593}"/>
              </a:ext>
            </a:extLst>
          </p:cNvPr>
          <p:cNvGraphicFramePr/>
          <p:nvPr>
            <p:extLst>
              <p:ext uri="{D42A27DB-BD31-4B8C-83A1-F6EECF244321}">
                <p14:modId xmlns:p14="http://schemas.microsoft.com/office/powerpoint/2010/main" val="1111973170"/>
              </p:ext>
            </p:extLst>
          </p:nvPr>
        </p:nvGraphicFramePr>
        <p:xfrm>
          <a:off x="2926796" y="1749890"/>
          <a:ext cx="12434408" cy="76010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7" name="TextBox 56">
            <a:extLst>
              <a:ext uri="{FF2B5EF4-FFF2-40B4-BE49-F238E27FC236}">
                <a16:creationId xmlns:a16="http://schemas.microsoft.com/office/drawing/2014/main" id="{20E9801C-D8C2-0E10-A73B-08199AF65C47}"/>
              </a:ext>
            </a:extLst>
          </p:cNvPr>
          <p:cNvSpPr txBox="1"/>
          <p:nvPr/>
        </p:nvSpPr>
        <p:spPr>
          <a:xfrm>
            <a:off x="6096000" y="3901759"/>
            <a:ext cx="3505201" cy="1754326"/>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Convolutional Neural Network (CNN)</a:t>
            </a:r>
          </a:p>
        </p:txBody>
      </p:sp>
      <p:sp>
        <p:nvSpPr>
          <p:cNvPr id="2" name="TextBox 1">
            <a:extLst>
              <a:ext uri="{FF2B5EF4-FFF2-40B4-BE49-F238E27FC236}">
                <a16:creationId xmlns:a16="http://schemas.microsoft.com/office/drawing/2014/main" id="{2C439C4A-DE44-EAC8-498B-70759CAF5D88}"/>
              </a:ext>
            </a:extLst>
          </p:cNvPr>
          <p:cNvSpPr txBox="1"/>
          <p:nvPr/>
        </p:nvSpPr>
        <p:spPr>
          <a:xfrm>
            <a:off x="6056367" y="7183075"/>
            <a:ext cx="3505201" cy="1200329"/>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Image </a:t>
            </a:r>
          </a:p>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Processing</a:t>
            </a:r>
          </a:p>
        </p:txBody>
      </p:sp>
      <p:sp>
        <p:nvSpPr>
          <p:cNvPr id="3" name="TextBox 2">
            <a:extLst>
              <a:ext uri="{FF2B5EF4-FFF2-40B4-BE49-F238E27FC236}">
                <a16:creationId xmlns:a16="http://schemas.microsoft.com/office/drawing/2014/main" id="{99A48EBA-9AA7-79D9-078E-02FFAA125D9F}"/>
              </a:ext>
            </a:extLst>
          </p:cNvPr>
          <p:cNvSpPr txBox="1"/>
          <p:nvPr/>
        </p:nvSpPr>
        <p:spPr>
          <a:xfrm>
            <a:off x="3148422" y="5540425"/>
            <a:ext cx="3505201" cy="1200329"/>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 Machine </a:t>
            </a:r>
          </a:p>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Learning</a:t>
            </a:r>
          </a:p>
        </p:txBody>
      </p:sp>
      <p:sp>
        <p:nvSpPr>
          <p:cNvPr id="14" name="TextBox 25">
            <a:extLst>
              <a:ext uri="{FF2B5EF4-FFF2-40B4-BE49-F238E27FC236}">
                <a16:creationId xmlns:a16="http://schemas.microsoft.com/office/drawing/2014/main" id="{629B892F-A694-24FD-5B25-58E2DD20C8A8}"/>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5" name="Slide Number Placeholder 24">
            <a:extLst>
              <a:ext uri="{FF2B5EF4-FFF2-40B4-BE49-F238E27FC236}">
                <a16:creationId xmlns:a16="http://schemas.microsoft.com/office/drawing/2014/main" id="{669784FC-66C1-BF84-8D73-D6522C5EF70C}"/>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20</a:t>
            </a:fld>
            <a:endParaRPr lang="en-US" sz="2800">
              <a:solidFill>
                <a:schemeClr val="tx1"/>
              </a:solidFill>
            </a:endParaRPr>
          </a:p>
        </p:txBody>
      </p:sp>
      <p:sp>
        <p:nvSpPr>
          <p:cNvPr id="27" name="TextBox 26">
            <a:extLst>
              <a:ext uri="{FF2B5EF4-FFF2-40B4-BE49-F238E27FC236}">
                <a16:creationId xmlns:a16="http://schemas.microsoft.com/office/drawing/2014/main" id="{AD3E30C1-BF2A-F9B3-8C1D-BC64CD014E10}"/>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Key Pillars</a:t>
            </a:r>
            <a:endParaRPr lang="en-US" sz="6600"/>
          </a:p>
        </p:txBody>
      </p:sp>
      <p:sp>
        <p:nvSpPr>
          <p:cNvPr id="28" name="TextBox 27">
            <a:extLst>
              <a:ext uri="{FF2B5EF4-FFF2-40B4-BE49-F238E27FC236}">
                <a16:creationId xmlns:a16="http://schemas.microsoft.com/office/drawing/2014/main" id="{B35E3285-BCEE-7FDC-4FBB-7F997649D7C4}"/>
              </a:ext>
            </a:extLst>
          </p:cNvPr>
          <p:cNvSpPr txBox="1"/>
          <p:nvPr/>
        </p:nvSpPr>
        <p:spPr>
          <a:xfrm>
            <a:off x="9345267" y="2875669"/>
            <a:ext cx="2895600" cy="646331"/>
          </a:xfrm>
          <a:prstGeom prst="rect">
            <a:avLst/>
          </a:prstGeom>
          <a:noFill/>
        </p:spPr>
        <p:txBody>
          <a:bodyPr wrap="square" lIns="91440" tIns="45720" rIns="91440" bIns="45720" anchor="t">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a:rPr>
              <a:t>Google Colab</a:t>
            </a:r>
            <a:endParaRPr lang="en-US"/>
          </a:p>
        </p:txBody>
      </p:sp>
      <p:pic>
        <p:nvPicPr>
          <p:cNvPr id="30" name="Picture 29" descr="A close-up of a human head&#10;&#10;Description automatically generated">
            <a:extLst>
              <a:ext uri="{FF2B5EF4-FFF2-40B4-BE49-F238E27FC236}">
                <a16:creationId xmlns:a16="http://schemas.microsoft.com/office/drawing/2014/main" id="{6819C80E-BFB2-0777-F574-12BD72957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64267" y="4796602"/>
            <a:ext cx="3657600" cy="3512900"/>
          </a:xfrm>
          <a:prstGeom prst="hexagon">
            <a:avLst/>
          </a:prstGeom>
        </p:spPr>
      </p:pic>
    </p:spTree>
    <p:extLst>
      <p:ext uri="{BB962C8B-B14F-4D97-AF65-F5344CB8AC3E}">
        <p14:creationId xmlns:p14="http://schemas.microsoft.com/office/powerpoint/2010/main" val="3752975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4560A-AE7D-7944-5A5F-7EECF23CCE21}"/>
            </a:ext>
          </a:extLst>
        </p:cNvPr>
        <p:cNvGrpSpPr/>
        <p:nvPr/>
      </p:nvGrpSpPr>
      <p:grpSpPr>
        <a:xfrm>
          <a:off x="0" y="0"/>
          <a:ext cx="0" cy="0"/>
          <a:chOff x="0" y="0"/>
          <a:chExt cx="0" cy="0"/>
        </a:xfrm>
      </p:grpSpPr>
      <p:grpSp>
        <p:nvGrpSpPr>
          <p:cNvPr id="13" name="Group 3">
            <a:extLst>
              <a:ext uri="{FF2B5EF4-FFF2-40B4-BE49-F238E27FC236}">
                <a16:creationId xmlns:a16="http://schemas.microsoft.com/office/drawing/2014/main" id="{695B1B8C-D433-B36A-F30D-97983489D631}"/>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FD579E52-0DFD-9AAA-B710-CB9AEED11348}"/>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FA723EED-7FF3-3FD5-0BFB-F624BF232EAE}"/>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59ECD81F-3EDE-123A-05A8-CB8BABF0B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a:extLst>
              <a:ext uri="{FF2B5EF4-FFF2-40B4-BE49-F238E27FC236}">
                <a16:creationId xmlns:a16="http://schemas.microsoft.com/office/drawing/2014/main" id="{4E8CCD4B-122C-E99C-4613-B35D52D3680E}"/>
              </a:ext>
            </a:extLst>
          </p:cNvPr>
          <p:cNvGrpSpPr/>
          <p:nvPr/>
        </p:nvGrpSpPr>
        <p:grpSpPr>
          <a:xfrm>
            <a:off x="32657" y="8929397"/>
            <a:ext cx="18288000" cy="1395703"/>
            <a:chOff x="0" y="0"/>
            <a:chExt cx="24384000" cy="1860937"/>
          </a:xfrm>
        </p:grpSpPr>
        <p:sp>
          <p:nvSpPr>
            <p:cNvPr id="48" name="Freeform 48">
              <a:extLst>
                <a:ext uri="{FF2B5EF4-FFF2-40B4-BE49-F238E27FC236}">
                  <a16:creationId xmlns:a16="http://schemas.microsoft.com/office/drawing/2014/main" id="{26672E81-2D30-6891-0288-73D5E780C6A3}"/>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a:extLst>
                <a:ext uri="{FF2B5EF4-FFF2-40B4-BE49-F238E27FC236}">
                  <a16:creationId xmlns:a16="http://schemas.microsoft.com/office/drawing/2014/main" id="{7BB4BB0B-583D-6611-898B-59DB524349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32811C13-BCF7-CE18-19F7-366AD943AFA0}"/>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sp>
        <p:nvSpPr>
          <p:cNvPr id="14" name="TextBox 25">
            <a:extLst>
              <a:ext uri="{FF2B5EF4-FFF2-40B4-BE49-F238E27FC236}">
                <a16:creationId xmlns:a16="http://schemas.microsoft.com/office/drawing/2014/main" id="{E299F2FD-8BE7-4B38-8035-FA99B3C0A49D}"/>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5" name="Slide Number Placeholder 24">
            <a:extLst>
              <a:ext uri="{FF2B5EF4-FFF2-40B4-BE49-F238E27FC236}">
                <a16:creationId xmlns:a16="http://schemas.microsoft.com/office/drawing/2014/main" id="{D711B971-B9DA-8D19-31A3-D9032B660787}"/>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21</a:t>
            </a:fld>
            <a:endParaRPr lang="en-US" sz="2800">
              <a:solidFill>
                <a:schemeClr val="tx1"/>
              </a:solidFill>
            </a:endParaRPr>
          </a:p>
        </p:txBody>
      </p:sp>
      <p:sp>
        <p:nvSpPr>
          <p:cNvPr id="27" name="TextBox 26">
            <a:extLst>
              <a:ext uri="{FF2B5EF4-FFF2-40B4-BE49-F238E27FC236}">
                <a16:creationId xmlns:a16="http://schemas.microsoft.com/office/drawing/2014/main" id="{3C1A9396-38D5-2C69-3AFC-36A9F8D1C5BD}"/>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Proof of Concept</a:t>
            </a:r>
            <a:endParaRPr lang="en-US" sz="6600"/>
          </a:p>
        </p:txBody>
      </p:sp>
      <p:pic>
        <p:nvPicPr>
          <p:cNvPr id="3" name="Picture 2" descr="A screenshot of a computer&#10;&#10;Description automatically generated">
            <a:extLst>
              <a:ext uri="{FF2B5EF4-FFF2-40B4-BE49-F238E27FC236}">
                <a16:creationId xmlns:a16="http://schemas.microsoft.com/office/drawing/2014/main" id="{E7734858-A27D-F1C2-61FC-AC01AE9892A2}"/>
              </a:ext>
            </a:extLst>
          </p:cNvPr>
          <p:cNvPicPr>
            <a:picLocks noChangeAspect="1"/>
          </p:cNvPicPr>
          <p:nvPr/>
        </p:nvPicPr>
        <p:blipFill>
          <a:blip r:embed="rId6"/>
          <a:stretch>
            <a:fillRect/>
          </a:stretch>
        </p:blipFill>
        <p:spPr>
          <a:xfrm>
            <a:off x="580438" y="3633094"/>
            <a:ext cx="7986622" cy="442103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AF2E491-B0C2-CDFA-EC8C-1477E9EDACC0}"/>
              </a:ext>
            </a:extLst>
          </p:cNvPr>
          <p:cNvPicPr>
            <a:picLocks noChangeAspect="1"/>
          </p:cNvPicPr>
          <p:nvPr/>
        </p:nvPicPr>
        <p:blipFill>
          <a:blip r:embed="rId7"/>
          <a:stretch>
            <a:fillRect/>
          </a:stretch>
        </p:blipFill>
        <p:spPr>
          <a:xfrm>
            <a:off x="9099605" y="3636209"/>
            <a:ext cx="8374812" cy="4636699"/>
          </a:xfrm>
          <a:prstGeom prst="rect">
            <a:avLst/>
          </a:prstGeom>
        </p:spPr>
      </p:pic>
      <p:sp>
        <p:nvSpPr>
          <p:cNvPr id="2" name="TextBox 1">
            <a:extLst>
              <a:ext uri="{FF2B5EF4-FFF2-40B4-BE49-F238E27FC236}">
                <a16:creationId xmlns:a16="http://schemas.microsoft.com/office/drawing/2014/main" id="{98FEF084-B62D-D3A9-89A5-87AFB76BB281}"/>
              </a:ext>
            </a:extLst>
          </p:cNvPr>
          <p:cNvSpPr txBox="1"/>
          <p:nvPr/>
        </p:nvSpPr>
        <p:spPr>
          <a:xfrm>
            <a:off x="553023" y="2567116"/>
            <a:ext cx="119212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ea typeface="Calibri"/>
                <a:cs typeface="Calibri"/>
              </a:rPr>
              <a:t>Training &amp; Testing datasets are stored in the google </a:t>
            </a:r>
            <a:r>
              <a:rPr lang="en-US" sz="2400" dirty="0" err="1">
                <a:ea typeface="Calibri"/>
                <a:cs typeface="Calibri"/>
              </a:rPr>
              <a:t>colab</a:t>
            </a:r>
            <a:r>
              <a:rPr lang="en-US" sz="2400" dirty="0">
                <a:ea typeface="Calibri"/>
                <a:cs typeface="Calibri"/>
              </a:rPr>
              <a:t> and model training starts</a:t>
            </a:r>
          </a:p>
        </p:txBody>
      </p:sp>
    </p:spTree>
    <p:extLst>
      <p:ext uri="{BB962C8B-B14F-4D97-AF65-F5344CB8AC3E}">
        <p14:creationId xmlns:p14="http://schemas.microsoft.com/office/powerpoint/2010/main" val="2468044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4560A-AE7D-7944-5A5F-7EECF23CCE21}"/>
            </a:ext>
          </a:extLst>
        </p:cNvPr>
        <p:cNvGrpSpPr/>
        <p:nvPr/>
      </p:nvGrpSpPr>
      <p:grpSpPr>
        <a:xfrm>
          <a:off x="0" y="0"/>
          <a:ext cx="0" cy="0"/>
          <a:chOff x="0" y="0"/>
          <a:chExt cx="0" cy="0"/>
        </a:xfrm>
      </p:grpSpPr>
      <p:grpSp>
        <p:nvGrpSpPr>
          <p:cNvPr id="13" name="Group 3">
            <a:extLst>
              <a:ext uri="{FF2B5EF4-FFF2-40B4-BE49-F238E27FC236}">
                <a16:creationId xmlns:a16="http://schemas.microsoft.com/office/drawing/2014/main" id="{695B1B8C-D433-B36A-F30D-97983489D631}"/>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FD579E52-0DFD-9AAA-B710-CB9AEED11348}"/>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FA723EED-7FF3-3FD5-0BFB-F624BF232EAE}"/>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59ECD81F-3EDE-123A-05A8-CB8BABF0B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a:extLst>
              <a:ext uri="{FF2B5EF4-FFF2-40B4-BE49-F238E27FC236}">
                <a16:creationId xmlns:a16="http://schemas.microsoft.com/office/drawing/2014/main" id="{4E8CCD4B-122C-E99C-4613-B35D52D3680E}"/>
              </a:ext>
            </a:extLst>
          </p:cNvPr>
          <p:cNvGrpSpPr/>
          <p:nvPr/>
        </p:nvGrpSpPr>
        <p:grpSpPr>
          <a:xfrm>
            <a:off x="32657" y="8929397"/>
            <a:ext cx="18288000" cy="1395703"/>
            <a:chOff x="0" y="0"/>
            <a:chExt cx="24384000" cy="1860937"/>
          </a:xfrm>
        </p:grpSpPr>
        <p:sp>
          <p:nvSpPr>
            <p:cNvPr id="48" name="Freeform 48">
              <a:extLst>
                <a:ext uri="{FF2B5EF4-FFF2-40B4-BE49-F238E27FC236}">
                  <a16:creationId xmlns:a16="http://schemas.microsoft.com/office/drawing/2014/main" id="{26672E81-2D30-6891-0288-73D5E780C6A3}"/>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a:extLst>
                <a:ext uri="{FF2B5EF4-FFF2-40B4-BE49-F238E27FC236}">
                  <a16:creationId xmlns:a16="http://schemas.microsoft.com/office/drawing/2014/main" id="{7BB4BB0B-583D-6611-898B-59DB524349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32811C13-BCF7-CE18-19F7-366AD943AFA0}"/>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sp>
        <p:nvSpPr>
          <p:cNvPr id="14" name="TextBox 25">
            <a:extLst>
              <a:ext uri="{FF2B5EF4-FFF2-40B4-BE49-F238E27FC236}">
                <a16:creationId xmlns:a16="http://schemas.microsoft.com/office/drawing/2014/main" id="{E299F2FD-8BE7-4B38-8035-FA99B3C0A49D}"/>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5" name="Slide Number Placeholder 24">
            <a:extLst>
              <a:ext uri="{FF2B5EF4-FFF2-40B4-BE49-F238E27FC236}">
                <a16:creationId xmlns:a16="http://schemas.microsoft.com/office/drawing/2014/main" id="{D711B971-B9DA-8D19-31A3-D9032B660787}"/>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22</a:t>
            </a:fld>
            <a:endParaRPr lang="en-US" sz="2800">
              <a:solidFill>
                <a:schemeClr val="tx1"/>
              </a:solidFill>
            </a:endParaRPr>
          </a:p>
        </p:txBody>
      </p:sp>
      <p:sp>
        <p:nvSpPr>
          <p:cNvPr id="27" name="TextBox 26">
            <a:extLst>
              <a:ext uri="{FF2B5EF4-FFF2-40B4-BE49-F238E27FC236}">
                <a16:creationId xmlns:a16="http://schemas.microsoft.com/office/drawing/2014/main" id="{3C1A9396-38D5-2C69-3AFC-36A9F8D1C5BD}"/>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Proof of Concept</a:t>
            </a:r>
            <a:endParaRPr lang="en-US" sz="6600"/>
          </a:p>
        </p:txBody>
      </p:sp>
      <p:pic>
        <p:nvPicPr>
          <p:cNvPr id="2" name="Picture 1" descr="A screenshot of a computer&#10;&#10;Description automatically generated">
            <a:extLst>
              <a:ext uri="{FF2B5EF4-FFF2-40B4-BE49-F238E27FC236}">
                <a16:creationId xmlns:a16="http://schemas.microsoft.com/office/drawing/2014/main" id="{D4C3F4A3-8481-EC6E-19FC-B21FFF269DAA}"/>
              </a:ext>
            </a:extLst>
          </p:cNvPr>
          <p:cNvPicPr>
            <a:picLocks noChangeAspect="1"/>
          </p:cNvPicPr>
          <p:nvPr/>
        </p:nvPicPr>
        <p:blipFill>
          <a:blip r:embed="rId6"/>
          <a:stretch>
            <a:fillRect/>
          </a:stretch>
        </p:blipFill>
        <p:spPr>
          <a:xfrm>
            <a:off x="516527" y="3422023"/>
            <a:ext cx="8094453" cy="461513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B4E20B3-8153-D7BE-8A2C-78B46C8835DC}"/>
              </a:ext>
            </a:extLst>
          </p:cNvPr>
          <p:cNvPicPr>
            <a:picLocks noChangeAspect="1"/>
          </p:cNvPicPr>
          <p:nvPr/>
        </p:nvPicPr>
        <p:blipFill>
          <a:blip r:embed="rId7"/>
          <a:stretch>
            <a:fillRect/>
          </a:stretch>
        </p:blipFill>
        <p:spPr>
          <a:xfrm>
            <a:off x="9377315" y="3422023"/>
            <a:ext cx="7706265" cy="4615132"/>
          </a:xfrm>
          <a:prstGeom prst="rect">
            <a:avLst/>
          </a:prstGeom>
        </p:spPr>
      </p:pic>
      <p:sp>
        <p:nvSpPr>
          <p:cNvPr id="3" name="TextBox 2">
            <a:extLst>
              <a:ext uri="{FF2B5EF4-FFF2-40B4-BE49-F238E27FC236}">
                <a16:creationId xmlns:a16="http://schemas.microsoft.com/office/drawing/2014/main" id="{ABC59ABC-8898-C32D-7243-38E5FFD7A8CF}"/>
              </a:ext>
            </a:extLst>
          </p:cNvPr>
          <p:cNvSpPr txBox="1"/>
          <p:nvPr/>
        </p:nvSpPr>
        <p:spPr>
          <a:xfrm>
            <a:off x="510988" y="2578474"/>
            <a:ext cx="88695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400" dirty="0">
                <a:cs typeface="Arial"/>
              </a:rPr>
              <a:t>Creating Training and testing datasets and </a:t>
            </a:r>
            <a:r>
              <a:rPr lang="en-US" sz="2400" b="1" dirty="0">
                <a:cs typeface="Arial"/>
              </a:rPr>
              <a:t>defined</a:t>
            </a:r>
            <a:r>
              <a:rPr lang="en-US" sz="2400" dirty="0">
                <a:cs typeface="Arial"/>
              </a:rPr>
              <a:t> the model</a:t>
            </a:r>
          </a:p>
        </p:txBody>
      </p:sp>
    </p:spTree>
    <p:extLst>
      <p:ext uri="{BB962C8B-B14F-4D97-AF65-F5344CB8AC3E}">
        <p14:creationId xmlns:p14="http://schemas.microsoft.com/office/powerpoint/2010/main" val="1622254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4560A-AE7D-7944-5A5F-7EECF23CCE21}"/>
            </a:ext>
          </a:extLst>
        </p:cNvPr>
        <p:cNvGrpSpPr/>
        <p:nvPr/>
      </p:nvGrpSpPr>
      <p:grpSpPr>
        <a:xfrm>
          <a:off x="0" y="0"/>
          <a:ext cx="0" cy="0"/>
          <a:chOff x="0" y="0"/>
          <a:chExt cx="0" cy="0"/>
        </a:xfrm>
      </p:grpSpPr>
      <p:grpSp>
        <p:nvGrpSpPr>
          <p:cNvPr id="13" name="Group 3">
            <a:extLst>
              <a:ext uri="{FF2B5EF4-FFF2-40B4-BE49-F238E27FC236}">
                <a16:creationId xmlns:a16="http://schemas.microsoft.com/office/drawing/2014/main" id="{695B1B8C-D433-B36A-F30D-97983489D631}"/>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FD579E52-0DFD-9AAA-B710-CB9AEED11348}"/>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FA723EED-7FF3-3FD5-0BFB-F624BF232EAE}"/>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59ECD81F-3EDE-123A-05A8-CB8BABF0B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a:extLst>
              <a:ext uri="{FF2B5EF4-FFF2-40B4-BE49-F238E27FC236}">
                <a16:creationId xmlns:a16="http://schemas.microsoft.com/office/drawing/2014/main" id="{4E8CCD4B-122C-E99C-4613-B35D52D3680E}"/>
              </a:ext>
            </a:extLst>
          </p:cNvPr>
          <p:cNvGrpSpPr/>
          <p:nvPr/>
        </p:nvGrpSpPr>
        <p:grpSpPr>
          <a:xfrm>
            <a:off x="32657" y="8929397"/>
            <a:ext cx="18288000" cy="1395703"/>
            <a:chOff x="0" y="0"/>
            <a:chExt cx="24384000" cy="1860937"/>
          </a:xfrm>
        </p:grpSpPr>
        <p:sp>
          <p:nvSpPr>
            <p:cNvPr id="48" name="Freeform 48">
              <a:extLst>
                <a:ext uri="{FF2B5EF4-FFF2-40B4-BE49-F238E27FC236}">
                  <a16:creationId xmlns:a16="http://schemas.microsoft.com/office/drawing/2014/main" id="{26672E81-2D30-6891-0288-73D5E780C6A3}"/>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a:extLst>
                <a:ext uri="{FF2B5EF4-FFF2-40B4-BE49-F238E27FC236}">
                  <a16:creationId xmlns:a16="http://schemas.microsoft.com/office/drawing/2014/main" id="{7BB4BB0B-583D-6611-898B-59DB524349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32811C13-BCF7-CE18-19F7-366AD943AFA0}"/>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sp>
        <p:nvSpPr>
          <p:cNvPr id="14" name="TextBox 25">
            <a:extLst>
              <a:ext uri="{FF2B5EF4-FFF2-40B4-BE49-F238E27FC236}">
                <a16:creationId xmlns:a16="http://schemas.microsoft.com/office/drawing/2014/main" id="{E299F2FD-8BE7-4B38-8035-FA99B3C0A49D}"/>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5" name="Slide Number Placeholder 24">
            <a:extLst>
              <a:ext uri="{FF2B5EF4-FFF2-40B4-BE49-F238E27FC236}">
                <a16:creationId xmlns:a16="http://schemas.microsoft.com/office/drawing/2014/main" id="{D711B971-B9DA-8D19-31A3-D9032B660787}"/>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23</a:t>
            </a:fld>
            <a:endParaRPr lang="en-US" sz="2800">
              <a:solidFill>
                <a:schemeClr val="tx1"/>
              </a:solidFill>
            </a:endParaRPr>
          </a:p>
        </p:txBody>
      </p:sp>
      <p:sp>
        <p:nvSpPr>
          <p:cNvPr id="27" name="TextBox 26">
            <a:extLst>
              <a:ext uri="{FF2B5EF4-FFF2-40B4-BE49-F238E27FC236}">
                <a16:creationId xmlns:a16="http://schemas.microsoft.com/office/drawing/2014/main" id="{3C1A9396-38D5-2C69-3AFC-36A9F8D1C5BD}"/>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Proof of Concept</a:t>
            </a:r>
            <a:endParaRPr lang="en-US" sz="6600"/>
          </a:p>
        </p:txBody>
      </p:sp>
      <p:pic>
        <p:nvPicPr>
          <p:cNvPr id="3" name="Picture 2" descr="A screenshot of a computer&#10;&#10;Description automatically generated">
            <a:extLst>
              <a:ext uri="{FF2B5EF4-FFF2-40B4-BE49-F238E27FC236}">
                <a16:creationId xmlns:a16="http://schemas.microsoft.com/office/drawing/2014/main" id="{FF6B4E21-23DE-7497-5F7B-DB1C7FF5EAF0}"/>
              </a:ext>
            </a:extLst>
          </p:cNvPr>
          <p:cNvPicPr>
            <a:picLocks noChangeAspect="1"/>
          </p:cNvPicPr>
          <p:nvPr/>
        </p:nvPicPr>
        <p:blipFill>
          <a:blip r:embed="rId6"/>
          <a:stretch>
            <a:fillRect/>
          </a:stretch>
        </p:blipFill>
        <p:spPr>
          <a:xfrm>
            <a:off x="683664" y="3516850"/>
            <a:ext cx="7792529" cy="446417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3085153-192E-BC5F-5B31-D8F41E1C43F0}"/>
              </a:ext>
            </a:extLst>
          </p:cNvPr>
          <p:cNvPicPr>
            <a:picLocks noChangeAspect="1"/>
          </p:cNvPicPr>
          <p:nvPr/>
        </p:nvPicPr>
        <p:blipFill>
          <a:blip r:embed="rId7"/>
          <a:stretch>
            <a:fillRect/>
          </a:stretch>
        </p:blipFill>
        <p:spPr>
          <a:xfrm>
            <a:off x="9086490" y="3526047"/>
            <a:ext cx="8525774" cy="4442604"/>
          </a:xfrm>
          <a:prstGeom prst="rect">
            <a:avLst/>
          </a:prstGeom>
        </p:spPr>
      </p:pic>
      <p:sp>
        <p:nvSpPr>
          <p:cNvPr id="2" name="TextBox 1">
            <a:extLst>
              <a:ext uri="{FF2B5EF4-FFF2-40B4-BE49-F238E27FC236}">
                <a16:creationId xmlns:a16="http://schemas.microsoft.com/office/drawing/2014/main" id="{A42F586F-D1B3-C20F-7E52-E1374DD512A9}"/>
              </a:ext>
            </a:extLst>
          </p:cNvPr>
          <p:cNvSpPr txBox="1"/>
          <p:nvPr/>
        </p:nvSpPr>
        <p:spPr>
          <a:xfrm>
            <a:off x="919475" y="2574034"/>
            <a:ext cx="53926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Compiled &amp; trained the model</a:t>
            </a:r>
            <a:endParaRPr lang="en-US" sz="2400" dirty="0">
              <a:ea typeface="Calibri"/>
              <a:cs typeface="Calibri"/>
            </a:endParaRPr>
          </a:p>
        </p:txBody>
      </p:sp>
    </p:spTree>
    <p:extLst>
      <p:ext uri="{BB962C8B-B14F-4D97-AF65-F5344CB8AC3E}">
        <p14:creationId xmlns:p14="http://schemas.microsoft.com/office/powerpoint/2010/main" val="2673790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4560A-AE7D-7944-5A5F-7EECF23CCE21}"/>
            </a:ext>
          </a:extLst>
        </p:cNvPr>
        <p:cNvGrpSpPr/>
        <p:nvPr/>
      </p:nvGrpSpPr>
      <p:grpSpPr>
        <a:xfrm>
          <a:off x="0" y="0"/>
          <a:ext cx="0" cy="0"/>
          <a:chOff x="0" y="0"/>
          <a:chExt cx="0" cy="0"/>
        </a:xfrm>
      </p:grpSpPr>
      <p:grpSp>
        <p:nvGrpSpPr>
          <p:cNvPr id="13" name="Group 3">
            <a:extLst>
              <a:ext uri="{FF2B5EF4-FFF2-40B4-BE49-F238E27FC236}">
                <a16:creationId xmlns:a16="http://schemas.microsoft.com/office/drawing/2014/main" id="{695B1B8C-D433-B36A-F30D-97983489D631}"/>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FD579E52-0DFD-9AAA-B710-CB9AEED11348}"/>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FA723EED-7FF3-3FD5-0BFB-F624BF232EAE}"/>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59ECD81F-3EDE-123A-05A8-CB8BABF0B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a:extLst>
              <a:ext uri="{FF2B5EF4-FFF2-40B4-BE49-F238E27FC236}">
                <a16:creationId xmlns:a16="http://schemas.microsoft.com/office/drawing/2014/main" id="{4E8CCD4B-122C-E99C-4613-B35D52D3680E}"/>
              </a:ext>
            </a:extLst>
          </p:cNvPr>
          <p:cNvGrpSpPr/>
          <p:nvPr/>
        </p:nvGrpSpPr>
        <p:grpSpPr>
          <a:xfrm>
            <a:off x="32657" y="8929397"/>
            <a:ext cx="18288000" cy="1395703"/>
            <a:chOff x="0" y="0"/>
            <a:chExt cx="24384000" cy="1860937"/>
          </a:xfrm>
        </p:grpSpPr>
        <p:sp>
          <p:nvSpPr>
            <p:cNvPr id="48" name="Freeform 48">
              <a:extLst>
                <a:ext uri="{FF2B5EF4-FFF2-40B4-BE49-F238E27FC236}">
                  <a16:creationId xmlns:a16="http://schemas.microsoft.com/office/drawing/2014/main" id="{26672E81-2D30-6891-0288-73D5E780C6A3}"/>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a:extLst>
                <a:ext uri="{FF2B5EF4-FFF2-40B4-BE49-F238E27FC236}">
                  <a16:creationId xmlns:a16="http://schemas.microsoft.com/office/drawing/2014/main" id="{7BB4BB0B-583D-6611-898B-59DB524349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32811C13-BCF7-CE18-19F7-366AD943AFA0}"/>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sp>
        <p:nvSpPr>
          <p:cNvPr id="14" name="TextBox 25">
            <a:extLst>
              <a:ext uri="{FF2B5EF4-FFF2-40B4-BE49-F238E27FC236}">
                <a16:creationId xmlns:a16="http://schemas.microsoft.com/office/drawing/2014/main" id="{E299F2FD-8BE7-4B38-8035-FA99B3C0A49D}"/>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5" name="Slide Number Placeholder 24">
            <a:extLst>
              <a:ext uri="{FF2B5EF4-FFF2-40B4-BE49-F238E27FC236}">
                <a16:creationId xmlns:a16="http://schemas.microsoft.com/office/drawing/2014/main" id="{D711B971-B9DA-8D19-31A3-D9032B660787}"/>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24</a:t>
            </a:fld>
            <a:endParaRPr lang="en-US" sz="2800">
              <a:solidFill>
                <a:schemeClr val="tx1"/>
              </a:solidFill>
            </a:endParaRPr>
          </a:p>
        </p:txBody>
      </p:sp>
      <p:sp>
        <p:nvSpPr>
          <p:cNvPr id="27" name="TextBox 26">
            <a:extLst>
              <a:ext uri="{FF2B5EF4-FFF2-40B4-BE49-F238E27FC236}">
                <a16:creationId xmlns:a16="http://schemas.microsoft.com/office/drawing/2014/main" id="{3C1A9396-38D5-2C69-3AFC-36A9F8D1C5BD}"/>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Proof of Concept</a:t>
            </a:r>
            <a:endParaRPr lang="en-US" sz="6600"/>
          </a:p>
        </p:txBody>
      </p:sp>
      <p:sp>
        <p:nvSpPr>
          <p:cNvPr id="2" name="TextBox 1">
            <a:extLst>
              <a:ext uri="{FF2B5EF4-FFF2-40B4-BE49-F238E27FC236}">
                <a16:creationId xmlns:a16="http://schemas.microsoft.com/office/drawing/2014/main" id="{A42F586F-D1B3-C20F-7E52-E1374DD512A9}"/>
              </a:ext>
            </a:extLst>
          </p:cNvPr>
          <p:cNvSpPr txBox="1"/>
          <p:nvPr/>
        </p:nvSpPr>
        <p:spPr>
          <a:xfrm>
            <a:off x="919475" y="2574034"/>
            <a:ext cx="53926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t>Completion of training the model</a:t>
            </a:r>
            <a:endParaRPr lang="en-US" sz="2400" dirty="0">
              <a:ea typeface="Calibri"/>
              <a:cs typeface="Calibri"/>
            </a:endParaRPr>
          </a:p>
        </p:txBody>
      </p:sp>
      <p:pic>
        <p:nvPicPr>
          <p:cNvPr id="4" name="Picture 3" descr="A screenshot of a computer&#10;&#10;Description automatically generated">
            <a:extLst>
              <a:ext uri="{FF2B5EF4-FFF2-40B4-BE49-F238E27FC236}">
                <a16:creationId xmlns:a16="http://schemas.microsoft.com/office/drawing/2014/main" id="{EC3F6ACF-FB5C-E7A2-8DA0-9849B820D517}"/>
              </a:ext>
            </a:extLst>
          </p:cNvPr>
          <p:cNvPicPr>
            <a:picLocks noChangeAspect="1"/>
          </p:cNvPicPr>
          <p:nvPr/>
        </p:nvPicPr>
        <p:blipFill>
          <a:blip r:embed="rId6"/>
          <a:stretch>
            <a:fillRect/>
          </a:stretch>
        </p:blipFill>
        <p:spPr>
          <a:xfrm>
            <a:off x="3112698" y="3051594"/>
            <a:ext cx="10445151" cy="5909095"/>
          </a:xfrm>
          <a:prstGeom prst="rect">
            <a:avLst/>
          </a:prstGeom>
        </p:spPr>
      </p:pic>
    </p:spTree>
    <p:extLst>
      <p:ext uri="{BB962C8B-B14F-4D97-AF65-F5344CB8AC3E}">
        <p14:creationId xmlns:p14="http://schemas.microsoft.com/office/powerpoint/2010/main" val="1547634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4560A-AE7D-7944-5A5F-7EECF23CCE21}"/>
            </a:ext>
          </a:extLst>
        </p:cNvPr>
        <p:cNvGrpSpPr/>
        <p:nvPr/>
      </p:nvGrpSpPr>
      <p:grpSpPr>
        <a:xfrm>
          <a:off x="0" y="0"/>
          <a:ext cx="0" cy="0"/>
          <a:chOff x="0" y="0"/>
          <a:chExt cx="0" cy="0"/>
        </a:xfrm>
      </p:grpSpPr>
      <p:grpSp>
        <p:nvGrpSpPr>
          <p:cNvPr id="13" name="Group 3">
            <a:extLst>
              <a:ext uri="{FF2B5EF4-FFF2-40B4-BE49-F238E27FC236}">
                <a16:creationId xmlns:a16="http://schemas.microsoft.com/office/drawing/2014/main" id="{695B1B8C-D433-B36A-F30D-97983489D631}"/>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FD579E52-0DFD-9AAA-B710-CB9AEED11348}"/>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FA723EED-7FF3-3FD5-0BFB-F624BF232EAE}"/>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59ECD81F-3EDE-123A-05A8-CB8BABF0B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a:extLst>
              <a:ext uri="{FF2B5EF4-FFF2-40B4-BE49-F238E27FC236}">
                <a16:creationId xmlns:a16="http://schemas.microsoft.com/office/drawing/2014/main" id="{4E8CCD4B-122C-E99C-4613-B35D52D3680E}"/>
              </a:ext>
            </a:extLst>
          </p:cNvPr>
          <p:cNvGrpSpPr/>
          <p:nvPr/>
        </p:nvGrpSpPr>
        <p:grpSpPr>
          <a:xfrm>
            <a:off x="32657" y="8929397"/>
            <a:ext cx="18288000" cy="1395703"/>
            <a:chOff x="0" y="0"/>
            <a:chExt cx="24384000" cy="1860937"/>
          </a:xfrm>
        </p:grpSpPr>
        <p:sp>
          <p:nvSpPr>
            <p:cNvPr id="48" name="Freeform 48">
              <a:extLst>
                <a:ext uri="{FF2B5EF4-FFF2-40B4-BE49-F238E27FC236}">
                  <a16:creationId xmlns:a16="http://schemas.microsoft.com/office/drawing/2014/main" id="{26672E81-2D30-6891-0288-73D5E780C6A3}"/>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a:extLst>
                <a:ext uri="{FF2B5EF4-FFF2-40B4-BE49-F238E27FC236}">
                  <a16:creationId xmlns:a16="http://schemas.microsoft.com/office/drawing/2014/main" id="{7BB4BB0B-583D-6611-898B-59DB524349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32811C13-BCF7-CE18-19F7-366AD943AFA0}"/>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sp>
        <p:nvSpPr>
          <p:cNvPr id="14" name="TextBox 25">
            <a:extLst>
              <a:ext uri="{FF2B5EF4-FFF2-40B4-BE49-F238E27FC236}">
                <a16:creationId xmlns:a16="http://schemas.microsoft.com/office/drawing/2014/main" id="{E299F2FD-8BE7-4B38-8035-FA99B3C0A49D}"/>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5" name="Slide Number Placeholder 24">
            <a:extLst>
              <a:ext uri="{FF2B5EF4-FFF2-40B4-BE49-F238E27FC236}">
                <a16:creationId xmlns:a16="http://schemas.microsoft.com/office/drawing/2014/main" id="{D711B971-B9DA-8D19-31A3-D9032B660787}"/>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25</a:t>
            </a:fld>
            <a:endParaRPr lang="en-US" sz="2800">
              <a:solidFill>
                <a:schemeClr val="tx1"/>
              </a:solidFill>
            </a:endParaRPr>
          </a:p>
        </p:txBody>
      </p:sp>
      <p:sp>
        <p:nvSpPr>
          <p:cNvPr id="27" name="TextBox 26">
            <a:extLst>
              <a:ext uri="{FF2B5EF4-FFF2-40B4-BE49-F238E27FC236}">
                <a16:creationId xmlns:a16="http://schemas.microsoft.com/office/drawing/2014/main" id="{3C1A9396-38D5-2C69-3AFC-36A9F8D1C5BD}"/>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Proof of Concept</a:t>
            </a:r>
            <a:endParaRPr lang="en-US" sz="6600"/>
          </a:p>
        </p:txBody>
      </p:sp>
      <p:sp>
        <p:nvSpPr>
          <p:cNvPr id="2" name="TextBox 1">
            <a:extLst>
              <a:ext uri="{FF2B5EF4-FFF2-40B4-BE49-F238E27FC236}">
                <a16:creationId xmlns:a16="http://schemas.microsoft.com/office/drawing/2014/main" id="{A42F586F-D1B3-C20F-7E52-E1374DD512A9}"/>
              </a:ext>
            </a:extLst>
          </p:cNvPr>
          <p:cNvSpPr txBox="1"/>
          <p:nvPr/>
        </p:nvSpPr>
        <p:spPr>
          <a:xfrm>
            <a:off x="919475" y="2574034"/>
            <a:ext cx="53926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ea typeface="Calibri"/>
                <a:cs typeface="Calibri"/>
              </a:rPr>
              <a:t>Training &amp; Testing datasets accuracy</a:t>
            </a:r>
          </a:p>
        </p:txBody>
      </p:sp>
      <p:pic>
        <p:nvPicPr>
          <p:cNvPr id="3" name="Picture 2" descr="A screenshot of a computer&#10;&#10;Description automatically generated">
            <a:extLst>
              <a:ext uri="{FF2B5EF4-FFF2-40B4-BE49-F238E27FC236}">
                <a16:creationId xmlns:a16="http://schemas.microsoft.com/office/drawing/2014/main" id="{A29F1E28-54BE-D3EB-D35D-380A44D7891B}"/>
              </a:ext>
            </a:extLst>
          </p:cNvPr>
          <p:cNvPicPr>
            <a:picLocks noChangeAspect="1"/>
          </p:cNvPicPr>
          <p:nvPr/>
        </p:nvPicPr>
        <p:blipFill>
          <a:blip r:embed="rId6"/>
          <a:stretch>
            <a:fillRect/>
          </a:stretch>
        </p:blipFill>
        <p:spPr>
          <a:xfrm>
            <a:off x="4902679" y="3073160"/>
            <a:ext cx="9755038" cy="5607171"/>
          </a:xfrm>
          <a:prstGeom prst="rect">
            <a:avLst/>
          </a:prstGeom>
        </p:spPr>
      </p:pic>
    </p:spTree>
    <p:extLst>
      <p:ext uri="{BB962C8B-B14F-4D97-AF65-F5344CB8AC3E}">
        <p14:creationId xmlns:p14="http://schemas.microsoft.com/office/powerpoint/2010/main" val="1824853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4560A-AE7D-7944-5A5F-7EECF23CCE21}"/>
            </a:ext>
          </a:extLst>
        </p:cNvPr>
        <p:cNvGrpSpPr/>
        <p:nvPr/>
      </p:nvGrpSpPr>
      <p:grpSpPr>
        <a:xfrm>
          <a:off x="0" y="0"/>
          <a:ext cx="0" cy="0"/>
          <a:chOff x="0" y="0"/>
          <a:chExt cx="0" cy="0"/>
        </a:xfrm>
      </p:grpSpPr>
      <p:grpSp>
        <p:nvGrpSpPr>
          <p:cNvPr id="13" name="Group 3">
            <a:extLst>
              <a:ext uri="{FF2B5EF4-FFF2-40B4-BE49-F238E27FC236}">
                <a16:creationId xmlns:a16="http://schemas.microsoft.com/office/drawing/2014/main" id="{695B1B8C-D433-B36A-F30D-97983489D631}"/>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FD579E52-0DFD-9AAA-B710-CB9AEED11348}"/>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FA723EED-7FF3-3FD5-0BFB-F624BF232EAE}"/>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59ECD81F-3EDE-123A-05A8-CB8BABF0B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a:extLst>
              <a:ext uri="{FF2B5EF4-FFF2-40B4-BE49-F238E27FC236}">
                <a16:creationId xmlns:a16="http://schemas.microsoft.com/office/drawing/2014/main" id="{4E8CCD4B-122C-E99C-4613-B35D52D3680E}"/>
              </a:ext>
            </a:extLst>
          </p:cNvPr>
          <p:cNvGrpSpPr/>
          <p:nvPr/>
        </p:nvGrpSpPr>
        <p:grpSpPr>
          <a:xfrm>
            <a:off x="32657" y="8929397"/>
            <a:ext cx="18288000" cy="1395703"/>
            <a:chOff x="0" y="0"/>
            <a:chExt cx="24384000" cy="1860937"/>
          </a:xfrm>
        </p:grpSpPr>
        <p:sp>
          <p:nvSpPr>
            <p:cNvPr id="48" name="Freeform 48">
              <a:extLst>
                <a:ext uri="{FF2B5EF4-FFF2-40B4-BE49-F238E27FC236}">
                  <a16:creationId xmlns:a16="http://schemas.microsoft.com/office/drawing/2014/main" id="{26672E81-2D30-6891-0288-73D5E780C6A3}"/>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a:extLst>
                <a:ext uri="{FF2B5EF4-FFF2-40B4-BE49-F238E27FC236}">
                  <a16:creationId xmlns:a16="http://schemas.microsoft.com/office/drawing/2014/main" id="{7BB4BB0B-583D-6611-898B-59DB524349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32811C13-BCF7-CE18-19F7-366AD943AFA0}"/>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sp>
        <p:nvSpPr>
          <p:cNvPr id="14" name="TextBox 25">
            <a:extLst>
              <a:ext uri="{FF2B5EF4-FFF2-40B4-BE49-F238E27FC236}">
                <a16:creationId xmlns:a16="http://schemas.microsoft.com/office/drawing/2014/main" id="{E299F2FD-8BE7-4B38-8035-FA99B3C0A49D}"/>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5" name="Slide Number Placeholder 24">
            <a:extLst>
              <a:ext uri="{FF2B5EF4-FFF2-40B4-BE49-F238E27FC236}">
                <a16:creationId xmlns:a16="http://schemas.microsoft.com/office/drawing/2014/main" id="{D711B971-B9DA-8D19-31A3-D9032B660787}"/>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26</a:t>
            </a:fld>
            <a:endParaRPr lang="en-US" sz="2800">
              <a:solidFill>
                <a:schemeClr val="tx1"/>
              </a:solidFill>
            </a:endParaRPr>
          </a:p>
        </p:txBody>
      </p:sp>
      <p:sp>
        <p:nvSpPr>
          <p:cNvPr id="27" name="TextBox 26">
            <a:extLst>
              <a:ext uri="{FF2B5EF4-FFF2-40B4-BE49-F238E27FC236}">
                <a16:creationId xmlns:a16="http://schemas.microsoft.com/office/drawing/2014/main" id="{3C1A9396-38D5-2C69-3AFC-36A9F8D1C5BD}"/>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Proof of Concept</a:t>
            </a:r>
            <a:endParaRPr lang="en-US" sz="6600"/>
          </a:p>
        </p:txBody>
      </p:sp>
      <p:sp>
        <p:nvSpPr>
          <p:cNvPr id="2" name="TextBox 1">
            <a:extLst>
              <a:ext uri="{FF2B5EF4-FFF2-40B4-BE49-F238E27FC236}">
                <a16:creationId xmlns:a16="http://schemas.microsoft.com/office/drawing/2014/main" id="{A42F586F-D1B3-C20F-7E52-E1374DD512A9}"/>
              </a:ext>
            </a:extLst>
          </p:cNvPr>
          <p:cNvSpPr txBox="1"/>
          <p:nvPr/>
        </p:nvSpPr>
        <p:spPr>
          <a:xfrm>
            <a:off x="919475" y="2574034"/>
            <a:ext cx="70748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ea typeface="Calibri"/>
                <a:cs typeface="Calibri"/>
              </a:rPr>
              <a:t>Saved the trained model and loaded it back</a:t>
            </a:r>
          </a:p>
        </p:txBody>
      </p:sp>
      <p:pic>
        <p:nvPicPr>
          <p:cNvPr id="5" name="Picture 4" descr="A screenshot of a computer&#10;&#10;Description automatically generated">
            <a:extLst>
              <a:ext uri="{FF2B5EF4-FFF2-40B4-BE49-F238E27FC236}">
                <a16:creationId xmlns:a16="http://schemas.microsoft.com/office/drawing/2014/main" id="{F41BAD16-971E-1A64-26D9-DBD3A84A0389}"/>
              </a:ext>
            </a:extLst>
          </p:cNvPr>
          <p:cNvPicPr>
            <a:picLocks noChangeAspect="1"/>
          </p:cNvPicPr>
          <p:nvPr/>
        </p:nvPicPr>
        <p:blipFill>
          <a:blip r:embed="rId6"/>
          <a:stretch>
            <a:fillRect/>
          </a:stretch>
        </p:blipFill>
        <p:spPr>
          <a:xfrm>
            <a:off x="7986622" y="1843897"/>
            <a:ext cx="7274944" cy="411911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556DE4B-4BEB-E672-7255-6B5C9F693977}"/>
              </a:ext>
            </a:extLst>
          </p:cNvPr>
          <p:cNvPicPr>
            <a:picLocks noChangeAspect="1"/>
          </p:cNvPicPr>
          <p:nvPr/>
        </p:nvPicPr>
        <p:blipFill>
          <a:blip r:embed="rId7"/>
          <a:stretch>
            <a:fillRect/>
          </a:stretch>
        </p:blipFill>
        <p:spPr>
          <a:xfrm>
            <a:off x="12235132" y="5963009"/>
            <a:ext cx="4881115" cy="2932983"/>
          </a:xfrm>
          <a:prstGeom prst="rect">
            <a:avLst/>
          </a:prstGeom>
        </p:spPr>
      </p:pic>
      <p:pic>
        <p:nvPicPr>
          <p:cNvPr id="7" name="Picture 6">
            <a:extLst>
              <a:ext uri="{FF2B5EF4-FFF2-40B4-BE49-F238E27FC236}">
                <a16:creationId xmlns:a16="http://schemas.microsoft.com/office/drawing/2014/main" id="{DF830ECE-FA79-BFF9-F432-BFFB620710CC}"/>
              </a:ext>
            </a:extLst>
          </p:cNvPr>
          <p:cNvPicPr>
            <a:picLocks noChangeAspect="1"/>
          </p:cNvPicPr>
          <p:nvPr/>
        </p:nvPicPr>
        <p:blipFill>
          <a:blip r:embed="rId8"/>
          <a:stretch>
            <a:fillRect/>
          </a:stretch>
        </p:blipFill>
        <p:spPr>
          <a:xfrm>
            <a:off x="510991" y="3097422"/>
            <a:ext cx="7274944" cy="4092156"/>
          </a:xfrm>
          <a:prstGeom prst="rect">
            <a:avLst/>
          </a:prstGeom>
        </p:spPr>
      </p:pic>
    </p:spTree>
    <p:extLst>
      <p:ext uri="{BB962C8B-B14F-4D97-AF65-F5344CB8AC3E}">
        <p14:creationId xmlns:p14="http://schemas.microsoft.com/office/powerpoint/2010/main" val="1955064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45977-3958-4A0D-A789-0808D1775009}"/>
            </a:ext>
          </a:extLst>
        </p:cNvPr>
        <p:cNvGrpSpPr/>
        <p:nvPr/>
      </p:nvGrpSpPr>
      <p:grpSpPr>
        <a:xfrm>
          <a:off x="0" y="0"/>
          <a:ext cx="0" cy="0"/>
          <a:chOff x="0" y="0"/>
          <a:chExt cx="0" cy="0"/>
        </a:xfrm>
      </p:grpSpPr>
      <p:grpSp>
        <p:nvGrpSpPr>
          <p:cNvPr id="13" name="Group 3">
            <a:extLst>
              <a:ext uri="{FF2B5EF4-FFF2-40B4-BE49-F238E27FC236}">
                <a16:creationId xmlns:a16="http://schemas.microsoft.com/office/drawing/2014/main" id="{FCEDDC8F-1157-355B-6C52-FB001897B0D8}"/>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F6F75A30-1725-238B-3032-3542DC16A373}"/>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B7C67DDD-FBF7-11D2-DD61-C58021A0AD5D}"/>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BD79F82D-E0EC-8157-A426-A58754C4D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a:extLst>
              <a:ext uri="{FF2B5EF4-FFF2-40B4-BE49-F238E27FC236}">
                <a16:creationId xmlns:a16="http://schemas.microsoft.com/office/drawing/2014/main" id="{6804A8A8-8325-C90B-B2F5-535F6C38BD6A}"/>
              </a:ext>
            </a:extLst>
          </p:cNvPr>
          <p:cNvGrpSpPr/>
          <p:nvPr/>
        </p:nvGrpSpPr>
        <p:grpSpPr>
          <a:xfrm>
            <a:off x="32657" y="8929397"/>
            <a:ext cx="18288000" cy="1395703"/>
            <a:chOff x="0" y="0"/>
            <a:chExt cx="24384000" cy="1860937"/>
          </a:xfrm>
        </p:grpSpPr>
        <p:sp>
          <p:nvSpPr>
            <p:cNvPr id="48" name="Freeform 48">
              <a:extLst>
                <a:ext uri="{FF2B5EF4-FFF2-40B4-BE49-F238E27FC236}">
                  <a16:creationId xmlns:a16="http://schemas.microsoft.com/office/drawing/2014/main" id="{86620D37-163F-E9BC-2FB3-7F66068FD831}"/>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a:extLst>
                <a:ext uri="{FF2B5EF4-FFF2-40B4-BE49-F238E27FC236}">
                  <a16:creationId xmlns:a16="http://schemas.microsoft.com/office/drawing/2014/main" id="{67034DB3-9509-1FB7-9D17-AAB0E7004A4B}"/>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80D97E22-154E-E437-50A1-CB8CCBD8B35A}"/>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sp>
        <p:nvSpPr>
          <p:cNvPr id="14" name="TextBox 25">
            <a:extLst>
              <a:ext uri="{FF2B5EF4-FFF2-40B4-BE49-F238E27FC236}">
                <a16:creationId xmlns:a16="http://schemas.microsoft.com/office/drawing/2014/main" id="{A1420A9D-1AD3-A329-AEE1-99EF72A63311}"/>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5" name="Slide Number Placeholder 24">
            <a:extLst>
              <a:ext uri="{FF2B5EF4-FFF2-40B4-BE49-F238E27FC236}">
                <a16:creationId xmlns:a16="http://schemas.microsoft.com/office/drawing/2014/main" id="{C03B47FC-9D4C-A0AE-524D-DB88AFB167F2}"/>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27</a:t>
            </a:fld>
            <a:endParaRPr lang="en-US" sz="2800">
              <a:solidFill>
                <a:schemeClr val="tx1"/>
              </a:solidFill>
            </a:endParaRPr>
          </a:p>
        </p:txBody>
      </p:sp>
      <p:sp>
        <p:nvSpPr>
          <p:cNvPr id="27" name="TextBox 26">
            <a:extLst>
              <a:ext uri="{FF2B5EF4-FFF2-40B4-BE49-F238E27FC236}">
                <a16:creationId xmlns:a16="http://schemas.microsoft.com/office/drawing/2014/main" id="{3AAF24A9-79D0-67F9-828F-4D39E8ADEEF7}"/>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Proof of Concept</a:t>
            </a:r>
            <a:endParaRPr lang="en-US" sz="6600"/>
          </a:p>
        </p:txBody>
      </p:sp>
      <p:pic>
        <p:nvPicPr>
          <p:cNvPr id="10" name="Picture 9" descr="A screenshot of a computer&#10;&#10;Description automatically generated">
            <a:extLst>
              <a:ext uri="{FF2B5EF4-FFF2-40B4-BE49-F238E27FC236}">
                <a16:creationId xmlns:a16="http://schemas.microsoft.com/office/drawing/2014/main" id="{DDC66870-B87C-9758-5127-8A4A2349161A}"/>
              </a:ext>
            </a:extLst>
          </p:cNvPr>
          <p:cNvPicPr>
            <a:picLocks noChangeAspect="1"/>
          </p:cNvPicPr>
          <p:nvPr/>
        </p:nvPicPr>
        <p:blipFill>
          <a:blip r:embed="rId6"/>
          <a:stretch>
            <a:fillRect/>
          </a:stretch>
        </p:blipFill>
        <p:spPr>
          <a:xfrm>
            <a:off x="378104" y="3877737"/>
            <a:ext cx="8387953" cy="466129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E98800A-ECEB-9919-BEA4-BB5BCA3D7DBA}"/>
              </a:ext>
            </a:extLst>
          </p:cNvPr>
          <p:cNvPicPr>
            <a:picLocks noChangeAspect="1"/>
          </p:cNvPicPr>
          <p:nvPr/>
        </p:nvPicPr>
        <p:blipFill>
          <a:blip r:embed="rId7"/>
          <a:stretch>
            <a:fillRect/>
          </a:stretch>
        </p:blipFill>
        <p:spPr>
          <a:xfrm>
            <a:off x="9104736" y="3873886"/>
            <a:ext cx="8366399" cy="4659654"/>
          </a:xfrm>
          <a:prstGeom prst="rect">
            <a:avLst/>
          </a:prstGeom>
        </p:spPr>
      </p:pic>
      <p:sp>
        <p:nvSpPr>
          <p:cNvPr id="5" name="TextBox 4">
            <a:extLst>
              <a:ext uri="{FF2B5EF4-FFF2-40B4-BE49-F238E27FC236}">
                <a16:creationId xmlns:a16="http://schemas.microsoft.com/office/drawing/2014/main" id="{A52F4C48-1964-FBE0-9CD4-D61A512F40CD}"/>
              </a:ext>
            </a:extLst>
          </p:cNvPr>
          <p:cNvSpPr txBox="1"/>
          <p:nvPr/>
        </p:nvSpPr>
        <p:spPr>
          <a:xfrm>
            <a:off x="378941" y="2876035"/>
            <a:ext cx="57500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400" dirty="0">
                <a:ea typeface="+mn-lt"/>
                <a:cs typeface="+mn-lt"/>
              </a:rPr>
              <a:t>Test the model once its trained</a:t>
            </a:r>
            <a:endParaRPr lang="en-US" sz="2400" dirty="0">
              <a:ea typeface="Calibri"/>
              <a:cs typeface="Calibri"/>
            </a:endParaRPr>
          </a:p>
          <a:p>
            <a:pPr marL="342900" indent="-342900">
              <a:buFont typeface="Arial,Sans-Serif"/>
              <a:buChar char="•"/>
            </a:pPr>
            <a:endParaRPr lang="en-US" sz="2400">
              <a:ea typeface="Calibri"/>
              <a:cs typeface="Arial"/>
            </a:endParaRPr>
          </a:p>
        </p:txBody>
      </p:sp>
    </p:spTree>
    <p:extLst>
      <p:ext uri="{BB962C8B-B14F-4D97-AF65-F5344CB8AC3E}">
        <p14:creationId xmlns:p14="http://schemas.microsoft.com/office/powerpoint/2010/main" val="2002496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04737-5B54-E232-C8A2-043F1253115E}"/>
            </a:ext>
          </a:extLst>
        </p:cNvPr>
        <p:cNvGrpSpPr/>
        <p:nvPr/>
      </p:nvGrpSpPr>
      <p:grpSpPr>
        <a:xfrm>
          <a:off x="0" y="0"/>
          <a:ext cx="0" cy="0"/>
          <a:chOff x="0" y="0"/>
          <a:chExt cx="0" cy="0"/>
        </a:xfrm>
      </p:grpSpPr>
      <p:grpSp>
        <p:nvGrpSpPr>
          <p:cNvPr id="13" name="Group 3">
            <a:extLst>
              <a:ext uri="{FF2B5EF4-FFF2-40B4-BE49-F238E27FC236}">
                <a16:creationId xmlns:a16="http://schemas.microsoft.com/office/drawing/2014/main" id="{9F7D1325-1DB9-26DB-449F-4BA744F938E6}"/>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FDB21B12-085B-A281-5391-3F9C0FC03C24}"/>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A3E206B9-5AFD-3030-02DD-BEFB91323ED3}"/>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D050181A-34C3-3458-6B9C-EDC72904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a:extLst>
              <a:ext uri="{FF2B5EF4-FFF2-40B4-BE49-F238E27FC236}">
                <a16:creationId xmlns:a16="http://schemas.microsoft.com/office/drawing/2014/main" id="{4396AF7D-45DD-D5EE-1470-E3D8A3C2FE5D}"/>
              </a:ext>
            </a:extLst>
          </p:cNvPr>
          <p:cNvGrpSpPr/>
          <p:nvPr/>
        </p:nvGrpSpPr>
        <p:grpSpPr>
          <a:xfrm>
            <a:off x="32657" y="8929397"/>
            <a:ext cx="18288000" cy="1395703"/>
            <a:chOff x="0" y="0"/>
            <a:chExt cx="24384000" cy="1860937"/>
          </a:xfrm>
        </p:grpSpPr>
        <p:sp>
          <p:nvSpPr>
            <p:cNvPr id="48" name="Freeform 48">
              <a:extLst>
                <a:ext uri="{FF2B5EF4-FFF2-40B4-BE49-F238E27FC236}">
                  <a16:creationId xmlns:a16="http://schemas.microsoft.com/office/drawing/2014/main" id="{9404906C-1ECF-0943-A75F-06EF37F48DE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a:extLst>
                <a:ext uri="{FF2B5EF4-FFF2-40B4-BE49-F238E27FC236}">
                  <a16:creationId xmlns:a16="http://schemas.microsoft.com/office/drawing/2014/main" id="{D82623A2-BB9E-A69F-7E6B-2A570FCB6EF6}"/>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5A4CEBBD-FBB9-44FA-558D-F33A07BF19F4}"/>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sp>
        <p:nvSpPr>
          <p:cNvPr id="14" name="TextBox 25">
            <a:extLst>
              <a:ext uri="{FF2B5EF4-FFF2-40B4-BE49-F238E27FC236}">
                <a16:creationId xmlns:a16="http://schemas.microsoft.com/office/drawing/2014/main" id="{EC732879-913D-7C4C-CBB9-7A2607946BBB}"/>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5" name="Slide Number Placeholder 24">
            <a:extLst>
              <a:ext uri="{FF2B5EF4-FFF2-40B4-BE49-F238E27FC236}">
                <a16:creationId xmlns:a16="http://schemas.microsoft.com/office/drawing/2014/main" id="{29C47452-0D3B-4C6E-42B8-DA493E520E6C}"/>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28</a:t>
            </a:fld>
            <a:endParaRPr lang="en-US" sz="2800">
              <a:solidFill>
                <a:schemeClr val="tx1"/>
              </a:solidFill>
            </a:endParaRPr>
          </a:p>
        </p:txBody>
      </p:sp>
      <p:sp>
        <p:nvSpPr>
          <p:cNvPr id="27" name="TextBox 26">
            <a:extLst>
              <a:ext uri="{FF2B5EF4-FFF2-40B4-BE49-F238E27FC236}">
                <a16:creationId xmlns:a16="http://schemas.microsoft.com/office/drawing/2014/main" id="{5686EB06-C5BB-7551-5BAC-228E496850B8}"/>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Completion</a:t>
            </a:r>
            <a:endParaRPr lang="en-US" sz="6600"/>
          </a:p>
        </p:txBody>
      </p:sp>
      <p:sp>
        <p:nvSpPr>
          <p:cNvPr id="12" name="TextBox 11">
            <a:extLst>
              <a:ext uri="{FF2B5EF4-FFF2-40B4-BE49-F238E27FC236}">
                <a16:creationId xmlns:a16="http://schemas.microsoft.com/office/drawing/2014/main" id="{AA2F7044-E5DE-D758-4DC7-F36078281259}"/>
              </a:ext>
            </a:extLst>
          </p:cNvPr>
          <p:cNvSpPr txBox="1"/>
          <p:nvPr/>
        </p:nvSpPr>
        <p:spPr>
          <a:xfrm>
            <a:off x="1446453" y="3527386"/>
            <a:ext cx="595024" cy="620770"/>
          </a:xfrm>
          <a:prstGeom prst="rect">
            <a:avLst/>
          </a:prstGeom>
        </p:spPr>
        <p:txBody>
          <a:bodyPr lIns="50800" tIns="50800" rIns="50800" bIns="50800" rtlCol="0" anchor="ctr"/>
          <a:lstStyle/>
          <a:p>
            <a:pPr algn="ctr">
              <a:lnSpc>
                <a:spcPts val="2659"/>
              </a:lnSpc>
            </a:pPr>
            <a:r>
              <a:rPr lang="en-US" sz="1899" b="1" dirty="0">
                <a:solidFill>
                  <a:srgbClr val="FFFFFF"/>
                </a:solidFill>
                <a:latin typeface="Garet Bold"/>
                <a:ea typeface="Garet Bold"/>
                <a:cs typeface="Garet Bold"/>
                <a:sym typeface="Garet Bold"/>
              </a:rPr>
              <a:t>0</a:t>
            </a:r>
          </a:p>
        </p:txBody>
      </p:sp>
      <p:sp>
        <p:nvSpPr>
          <p:cNvPr id="31" name="TextBox 30">
            <a:extLst>
              <a:ext uri="{FF2B5EF4-FFF2-40B4-BE49-F238E27FC236}">
                <a16:creationId xmlns:a16="http://schemas.microsoft.com/office/drawing/2014/main" id="{5D3671BA-3685-D439-6BB6-EB4E74C86E62}"/>
              </a:ext>
            </a:extLst>
          </p:cNvPr>
          <p:cNvSpPr txBox="1"/>
          <p:nvPr/>
        </p:nvSpPr>
        <p:spPr>
          <a:xfrm>
            <a:off x="2427523" y="2261398"/>
            <a:ext cx="12385871" cy="1610697"/>
          </a:xfrm>
          <a:prstGeom prst="rect">
            <a:avLst/>
          </a:prstGeom>
        </p:spPr>
        <p:txBody>
          <a:bodyPr wrap="square" lIns="0" tIns="0" rIns="0" bIns="0" rtlCol="0" anchor="t">
            <a:spAutoFit/>
          </a:bodyPr>
          <a:lstStyle/>
          <a:p>
            <a:r>
              <a:rPr lang="en-US" sz="3200" spc="32">
                <a:solidFill>
                  <a:srgbClr val="000000"/>
                </a:solidFill>
                <a:ea typeface="+mn-lt"/>
                <a:cs typeface="+mn-lt"/>
                <a:sym typeface="Calibri (MS)"/>
              </a:rPr>
              <a:t>Gathered a diverse dataset of images</a:t>
            </a:r>
            <a:r>
              <a:rPr lang="en-US" sz="3200" spc="32">
                <a:solidFill>
                  <a:srgbClr val="0D0D0D"/>
                </a:solidFill>
                <a:ea typeface="+mn-lt"/>
                <a:cs typeface="+mn-lt"/>
                <a:sym typeface="Calibri (MS)"/>
              </a:rPr>
              <a:t> from children with Down syndrome</a:t>
            </a:r>
            <a:endParaRPr lang="en-US" sz="3200">
              <a:ea typeface="Calibri"/>
              <a:cs typeface="Calibri"/>
            </a:endParaRPr>
          </a:p>
          <a:p>
            <a:pPr algn="l">
              <a:lnSpc>
                <a:spcPts val="4480"/>
              </a:lnSpc>
            </a:pPr>
            <a:endParaRPr lang="en-US" sz="3200" spc="32">
              <a:solidFill>
                <a:srgbClr val="000000"/>
              </a:solidFill>
              <a:latin typeface="Calibri (MS)"/>
              <a:ea typeface="Calibri (MS)"/>
              <a:cs typeface="Calibri (MS)"/>
            </a:endParaRPr>
          </a:p>
          <a:p>
            <a:pPr algn="l">
              <a:lnSpc>
                <a:spcPts val="4480"/>
              </a:lnSpc>
              <a:spcBef>
                <a:spcPct val="0"/>
              </a:spcBef>
            </a:pPr>
            <a:endParaRPr lang="en-US" sz="3200" spc="32">
              <a:solidFill>
                <a:srgbClr val="000000"/>
              </a:solidFill>
              <a:latin typeface="Calibri (MS)"/>
              <a:ea typeface="Calibri (MS)"/>
              <a:cs typeface="Calibri (MS)"/>
              <a:sym typeface="Calibri (MS)"/>
            </a:endParaRPr>
          </a:p>
        </p:txBody>
      </p:sp>
      <p:sp>
        <p:nvSpPr>
          <p:cNvPr id="33" name="TextBox 32">
            <a:extLst>
              <a:ext uri="{FF2B5EF4-FFF2-40B4-BE49-F238E27FC236}">
                <a16:creationId xmlns:a16="http://schemas.microsoft.com/office/drawing/2014/main" id="{0B4A68A8-8F6C-B7C3-76B2-82BF4B6ACA60}"/>
              </a:ext>
            </a:extLst>
          </p:cNvPr>
          <p:cNvSpPr txBox="1"/>
          <p:nvPr/>
        </p:nvSpPr>
        <p:spPr>
          <a:xfrm>
            <a:off x="2427523" y="3489177"/>
            <a:ext cx="8562017" cy="1156970"/>
          </a:xfrm>
          <a:prstGeom prst="rect">
            <a:avLst/>
          </a:prstGeom>
        </p:spPr>
        <p:txBody>
          <a:bodyPr wrap="square" lIns="0" tIns="0" rIns="0" bIns="0" rtlCol="0" anchor="t">
            <a:spAutoFit/>
          </a:bodyPr>
          <a:lstStyle/>
          <a:p>
            <a:pPr>
              <a:lnSpc>
                <a:spcPts val="4480"/>
              </a:lnSpc>
            </a:pPr>
            <a:r>
              <a:rPr lang="en-US" sz="3200" spc="32" dirty="0">
                <a:solidFill>
                  <a:srgbClr val="000000"/>
                </a:solidFill>
                <a:latin typeface="Calibri (MS)"/>
                <a:ea typeface="Calibri (MS)"/>
                <a:cs typeface="Calibri (MS)"/>
                <a:sym typeface="Calibri (MS)"/>
              </a:rPr>
              <a:t>Trained the model </a:t>
            </a:r>
          </a:p>
          <a:p>
            <a:pPr algn="l">
              <a:lnSpc>
                <a:spcPts val="4480"/>
              </a:lnSpc>
              <a:spcBef>
                <a:spcPct val="0"/>
              </a:spcBef>
            </a:pPr>
            <a:endParaRPr lang="en-US" sz="3200" spc="32" dirty="0">
              <a:solidFill>
                <a:srgbClr val="000000"/>
              </a:solidFill>
              <a:latin typeface="Calibri (MS)"/>
              <a:ea typeface="Calibri (MS)"/>
              <a:cs typeface="Calibri (MS)"/>
              <a:sym typeface="Calibri (MS)"/>
            </a:endParaRPr>
          </a:p>
        </p:txBody>
      </p:sp>
      <p:sp>
        <p:nvSpPr>
          <p:cNvPr id="35" name="TextBox 34">
            <a:extLst>
              <a:ext uri="{FF2B5EF4-FFF2-40B4-BE49-F238E27FC236}">
                <a16:creationId xmlns:a16="http://schemas.microsoft.com/office/drawing/2014/main" id="{21A3E4FE-594A-8C4D-98DC-F2EDC63709EA}"/>
              </a:ext>
            </a:extLst>
          </p:cNvPr>
          <p:cNvSpPr txBox="1"/>
          <p:nvPr/>
        </p:nvSpPr>
        <p:spPr>
          <a:xfrm>
            <a:off x="2427523" y="4691565"/>
            <a:ext cx="14663816" cy="1118255"/>
          </a:xfrm>
          <a:prstGeom prst="rect">
            <a:avLst/>
          </a:prstGeom>
        </p:spPr>
        <p:txBody>
          <a:bodyPr wrap="square" lIns="0" tIns="0" rIns="0" bIns="0" rtlCol="0" anchor="t">
            <a:spAutoFit/>
          </a:bodyPr>
          <a:lstStyle/>
          <a:p>
            <a:pPr>
              <a:lnSpc>
                <a:spcPts val="4480"/>
              </a:lnSpc>
            </a:pPr>
            <a:r>
              <a:rPr lang="en-US" sz="3200" spc="32" dirty="0">
                <a:solidFill>
                  <a:srgbClr val="0D0D0D"/>
                </a:solidFill>
                <a:ea typeface="+mn-lt"/>
                <a:cs typeface="+mn-lt"/>
                <a:sym typeface="Calibri (MS)"/>
              </a:rPr>
              <a:t>Applied preprocessing techniques to prepare images</a:t>
            </a:r>
            <a:r>
              <a:rPr lang="en-US" sz="3200" spc="32" dirty="0">
                <a:solidFill>
                  <a:srgbClr val="0D0D0D"/>
                </a:solidFill>
                <a:ea typeface="+mn-lt"/>
                <a:cs typeface="+mn-lt"/>
                <a:sym typeface="Open Sans Extra Bold"/>
              </a:rPr>
              <a:t> for </a:t>
            </a:r>
            <a:r>
              <a:rPr lang="en-US" sz="3200" spc="32" dirty="0">
                <a:solidFill>
                  <a:srgbClr val="0D0D0D"/>
                </a:solidFill>
                <a:ea typeface="+mn-lt"/>
                <a:cs typeface="+mn-lt"/>
                <a:sym typeface="Calibri (MS)"/>
              </a:rPr>
              <a:t>analysis</a:t>
            </a:r>
            <a:endParaRPr lang="en-US" sz="3200" dirty="0"/>
          </a:p>
          <a:p>
            <a:pPr algn="l">
              <a:lnSpc>
                <a:spcPts val="4480"/>
              </a:lnSpc>
              <a:spcBef>
                <a:spcPct val="0"/>
              </a:spcBef>
            </a:pPr>
            <a:endParaRPr lang="en-US" sz="3200" spc="32" dirty="0">
              <a:solidFill>
                <a:srgbClr val="000000"/>
              </a:solidFill>
              <a:latin typeface="Calibri (MS)"/>
              <a:ea typeface="Calibri (MS)"/>
              <a:cs typeface="Calibri (MS)"/>
              <a:sym typeface="Calibri (MS)"/>
            </a:endParaRPr>
          </a:p>
        </p:txBody>
      </p:sp>
      <p:sp>
        <p:nvSpPr>
          <p:cNvPr id="37" name="TextBox 36">
            <a:extLst>
              <a:ext uri="{FF2B5EF4-FFF2-40B4-BE49-F238E27FC236}">
                <a16:creationId xmlns:a16="http://schemas.microsoft.com/office/drawing/2014/main" id="{F2DCD844-A883-AEF8-B604-EFC22E25B961}"/>
              </a:ext>
            </a:extLst>
          </p:cNvPr>
          <p:cNvSpPr txBox="1"/>
          <p:nvPr/>
        </p:nvSpPr>
        <p:spPr>
          <a:xfrm>
            <a:off x="2427523" y="5979336"/>
            <a:ext cx="14483514" cy="541174"/>
          </a:xfrm>
          <a:prstGeom prst="rect">
            <a:avLst/>
          </a:prstGeom>
        </p:spPr>
        <p:txBody>
          <a:bodyPr wrap="square" lIns="0" tIns="0" rIns="0" bIns="0" rtlCol="0" anchor="t">
            <a:spAutoFit/>
          </a:bodyPr>
          <a:lstStyle/>
          <a:p>
            <a:pPr>
              <a:lnSpc>
                <a:spcPts val="4480"/>
              </a:lnSpc>
            </a:pPr>
            <a:r>
              <a:rPr lang="en-US" sz="3200" spc="32" dirty="0">
                <a:solidFill>
                  <a:srgbClr val="0D0D0D"/>
                </a:solidFill>
                <a:ea typeface="+mn-lt"/>
                <a:cs typeface="+mn-lt"/>
              </a:rPr>
              <a:t>Trained the CNN to predict the probability of a child having down syndrome</a:t>
            </a:r>
            <a:endParaRPr lang="en-US" sz="3200" spc="32" dirty="0">
              <a:solidFill>
                <a:srgbClr val="000000"/>
              </a:solidFill>
              <a:latin typeface="Calibri (MS)"/>
              <a:ea typeface="Calibri (MS)"/>
              <a:cs typeface="Calibri (MS)"/>
              <a:sym typeface="Calibri (MS)"/>
            </a:endParaRPr>
          </a:p>
        </p:txBody>
      </p:sp>
      <p:sp>
        <p:nvSpPr>
          <p:cNvPr id="4" name="Rectangle 1">
            <a:extLst>
              <a:ext uri="{FF2B5EF4-FFF2-40B4-BE49-F238E27FC236}">
                <a16:creationId xmlns:a16="http://schemas.microsoft.com/office/drawing/2014/main" id="{71BF4AE3-8A8D-6162-69A4-D45280381248}"/>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Freeform 22">
            <a:extLst>
              <a:ext uri="{FF2B5EF4-FFF2-40B4-BE49-F238E27FC236}">
                <a16:creationId xmlns:a16="http://schemas.microsoft.com/office/drawing/2014/main" id="{8CCDDBB1-5839-DDA3-8975-3DDD7267B64C}"/>
              </a:ext>
            </a:extLst>
          </p:cNvPr>
          <p:cNvSpPr/>
          <p:nvPr/>
        </p:nvSpPr>
        <p:spPr>
          <a:xfrm>
            <a:off x="1313643" y="2291308"/>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22">
            <a:extLst>
              <a:ext uri="{FF2B5EF4-FFF2-40B4-BE49-F238E27FC236}">
                <a16:creationId xmlns:a16="http://schemas.microsoft.com/office/drawing/2014/main" id="{86E5F58A-C819-24CE-2D06-E66D01965921}"/>
              </a:ext>
            </a:extLst>
          </p:cNvPr>
          <p:cNvSpPr/>
          <p:nvPr/>
        </p:nvSpPr>
        <p:spPr>
          <a:xfrm>
            <a:off x="1309140" y="3476292"/>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22">
            <a:extLst>
              <a:ext uri="{FF2B5EF4-FFF2-40B4-BE49-F238E27FC236}">
                <a16:creationId xmlns:a16="http://schemas.microsoft.com/office/drawing/2014/main" id="{FC925233-5AFB-D8D8-4505-1DE70D87331B}"/>
              </a:ext>
            </a:extLst>
          </p:cNvPr>
          <p:cNvSpPr/>
          <p:nvPr/>
        </p:nvSpPr>
        <p:spPr>
          <a:xfrm>
            <a:off x="1348299" y="4769491"/>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22">
            <a:extLst>
              <a:ext uri="{FF2B5EF4-FFF2-40B4-BE49-F238E27FC236}">
                <a16:creationId xmlns:a16="http://schemas.microsoft.com/office/drawing/2014/main" id="{BBFEE4B6-BCE2-1B90-71BE-EAD88A7A5F39}"/>
              </a:ext>
            </a:extLst>
          </p:cNvPr>
          <p:cNvSpPr/>
          <p:nvPr/>
        </p:nvSpPr>
        <p:spPr>
          <a:xfrm>
            <a:off x="1401984" y="6009935"/>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21" name="Picture 21">
            <a:extLst>
              <a:ext uri="{FF2B5EF4-FFF2-40B4-BE49-F238E27FC236}">
                <a16:creationId xmlns:a16="http://schemas.microsoft.com/office/drawing/2014/main" id="{DD4B8571-A9A0-120A-687B-EFC37A5A50F9}"/>
              </a:ext>
            </a:extLst>
          </p:cNvPr>
          <p:cNvPicPr>
            <a:picLocks noChangeAspect="1"/>
          </p:cNvPicPr>
          <p:nvPr/>
        </p:nvPicPr>
        <p:blipFill>
          <a:blip r:embed="rId8"/>
          <a:stretch>
            <a:fillRect/>
          </a:stretch>
        </p:blipFill>
        <p:spPr>
          <a:xfrm>
            <a:off x="14065903" y="2858520"/>
            <a:ext cx="3212358" cy="3212358"/>
          </a:xfrm>
          <a:prstGeom prst="rect">
            <a:avLst/>
          </a:prstGeom>
        </p:spPr>
      </p:pic>
      <p:sp>
        <p:nvSpPr>
          <p:cNvPr id="34" name="TextBox 33">
            <a:extLst>
              <a:ext uri="{FF2B5EF4-FFF2-40B4-BE49-F238E27FC236}">
                <a16:creationId xmlns:a16="http://schemas.microsoft.com/office/drawing/2014/main" id="{B0090B8C-E109-1744-8EE2-8CC81095A9C0}"/>
              </a:ext>
            </a:extLst>
          </p:cNvPr>
          <p:cNvSpPr txBox="1"/>
          <p:nvPr/>
        </p:nvSpPr>
        <p:spPr>
          <a:xfrm>
            <a:off x="15058181" y="4007223"/>
            <a:ext cx="1227803" cy="824649"/>
          </a:xfrm>
          <a:prstGeom prst="rect">
            <a:avLst/>
          </a:prstGeom>
          <a:noFill/>
        </p:spPr>
        <p:txBody>
          <a:bodyPr wrap="square">
            <a:spAutoFit/>
          </a:bodyPr>
          <a:lstStyle/>
          <a:p>
            <a:pPr algn="ctr">
              <a:lnSpc>
                <a:spcPts val="6439"/>
              </a:lnSpc>
              <a:spcBef>
                <a:spcPct val="0"/>
              </a:spcBef>
            </a:pPr>
            <a:r>
              <a:rPr lang="en-US" sz="4000" b="1" spc="45" dirty="0">
                <a:solidFill>
                  <a:srgbClr val="000000"/>
                </a:solidFill>
                <a:latin typeface="Calibri (MS) Bold"/>
                <a:ea typeface="Calibri (MS) Bold"/>
                <a:cs typeface="Calibri (MS) Bold"/>
                <a:sym typeface="Calibri (MS) Bold"/>
              </a:rPr>
              <a:t>60%</a:t>
            </a:r>
          </a:p>
        </p:txBody>
      </p:sp>
    </p:spTree>
    <p:extLst>
      <p:ext uri="{BB962C8B-B14F-4D97-AF65-F5344CB8AC3E}">
        <p14:creationId xmlns:p14="http://schemas.microsoft.com/office/powerpoint/2010/main" val="706286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04737-5B54-E232-C8A2-043F1253115E}"/>
            </a:ext>
          </a:extLst>
        </p:cNvPr>
        <p:cNvGrpSpPr/>
        <p:nvPr/>
      </p:nvGrpSpPr>
      <p:grpSpPr>
        <a:xfrm>
          <a:off x="0" y="0"/>
          <a:ext cx="0" cy="0"/>
          <a:chOff x="0" y="0"/>
          <a:chExt cx="0" cy="0"/>
        </a:xfrm>
      </p:grpSpPr>
      <p:grpSp>
        <p:nvGrpSpPr>
          <p:cNvPr id="13" name="Group 3">
            <a:extLst>
              <a:ext uri="{FF2B5EF4-FFF2-40B4-BE49-F238E27FC236}">
                <a16:creationId xmlns:a16="http://schemas.microsoft.com/office/drawing/2014/main" id="{9F7D1325-1DB9-26DB-449F-4BA744F938E6}"/>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FDB21B12-085B-A281-5391-3F9C0FC03C24}"/>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A3E206B9-5AFD-3030-02DD-BEFB91323ED3}"/>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D050181A-34C3-3458-6B9C-EDC72904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a:extLst>
              <a:ext uri="{FF2B5EF4-FFF2-40B4-BE49-F238E27FC236}">
                <a16:creationId xmlns:a16="http://schemas.microsoft.com/office/drawing/2014/main" id="{4396AF7D-45DD-D5EE-1470-E3D8A3C2FE5D}"/>
              </a:ext>
            </a:extLst>
          </p:cNvPr>
          <p:cNvGrpSpPr/>
          <p:nvPr/>
        </p:nvGrpSpPr>
        <p:grpSpPr>
          <a:xfrm>
            <a:off x="32657" y="8929397"/>
            <a:ext cx="18288000" cy="1395703"/>
            <a:chOff x="0" y="0"/>
            <a:chExt cx="24384000" cy="1860937"/>
          </a:xfrm>
        </p:grpSpPr>
        <p:sp>
          <p:nvSpPr>
            <p:cNvPr id="48" name="Freeform 48">
              <a:extLst>
                <a:ext uri="{FF2B5EF4-FFF2-40B4-BE49-F238E27FC236}">
                  <a16:creationId xmlns:a16="http://schemas.microsoft.com/office/drawing/2014/main" id="{9404906C-1ECF-0943-A75F-06EF37F48DE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a:extLst>
                <a:ext uri="{FF2B5EF4-FFF2-40B4-BE49-F238E27FC236}">
                  <a16:creationId xmlns:a16="http://schemas.microsoft.com/office/drawing/2014/main" id="{D82623A2-BB9E-A69F-7E6B-2A570FCB6EF6}"/>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5A4CEBBD-FBB9-44FA-558D-F33A07BF19F4}"/>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sp>
        <p:nvSpPr>
          <p:cNvPr id="14" name="TextBox 25">
            <a:extLst>
              <a:ext uri="{FF2B5EF4-FFF2-40B4-BE49-F238E27FC236}">
                <a16:creationId xmlns:a16="http://schemas.microsoft.com/office/drawing/2014/main" id="{EC732879-913D-7C4C-CBB9-7A2607946BBB}"/>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dirty="0">
                <a:latin typeface="+mj-lt"/>
                <a:ea typeface="Inter Bold"/>
                <a:cs typeface="Inter Bold"/>
                <a:sym typeface="Inter Bold"/>
              </a:rPr>
              <a:t>IT21296314	     |	Kumarasinghe D.P.     |	24-25J-228</a:t>
            </a:r>
          </a:p>
        </p:txBody>
      </p:sp>
      <p:sp>
        <p:nvSpPr>
          <p:cNvPr id="25" name="Slide Number Placeholder 24">
            <a:extLst>
              <a:ext uri="{FF2B5EF4-FFF2-40B4-BE49-F238E27FC236}">
                <a16:creationId xmlns:a16="http://schemas.microsoft.com/office/drawing/2014/main" id="{29C47452-0D3B-4C6E-42B8-DA493E520E6C}"/>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29</a:t>
            </a:fld>
            <a:endParaRPr lang="en-US" sz="2800">
              <a:solidFill>
                <a:schemeClr val="tx1"/>
              </a:solidFill>
            </a:endParaRPr>
          </a:p>
        </p:txBody>
      </p:sp>
      <p:sp>
        <p:nvSpPr>
          <p:cNvPr id="27" name="TextBox 26">
            <a:extLst>
              <a:ext uri="{FF2B5EF4-FFF2-40B4-BE49-F238E27FC236}">
                <a16:creationId xmlns:a16="http://schemas.microsoft.com/office/drawing/2014/main" id="{5686EB06-C5BB-7551-5BAC-228E496850B8}"/>
              </a:ext>
            </a:extLst>
          </p:cNvPr>
          <p:cNvSpPr txBox="1"/>
          <p:nvPr/>
        </p:nvSpPr>
        <p:spPr>
          <a:xfrm>
            <a:off x="510991" y="103666"/>
            <a:ext cx="9718962" cy="1107996"/>
          </a:xfrm>
          <a:prstGeom prst="rect">
            <a:avLst/>
          </a:prstGeom>
          <a:noFill/>
        </p:spPr>
        <p:txBody>
          <a:bodyPr wrap="square" lIns="91440" tIns="45720" rIns="91440" bIns="45720" anchor="t">
            <a:spAutoFit/>
          </a:bodyPr>
          <a:lstStyle/>
          <a:p>
            <a:r>
              <a:rPr lang="en-US" sz="6600" b="1">
                <a:solidFill>
                  <a:srgbClr val="FFC700"/>
                </a:solidFill>
                <a:effectLst>
                  <a:outerShdw blurRad="38100" dist="38100" dir="2700000" algn="tl">
                    <a:srgbClr val="000000">
                      <a:alpha val="43137"/>
                    </a:srgbClr>
                  </a:outerShdw>
                </a:effectLst>
                <a:ea typeface="Inter Bold"/>
                <a:cs typeface="Calibri"/>
              </a:rPr>
              <a:t>System Diagram</a:t>
            </a:r>
          </a:p>
        </p:txBody>
      </p:sp>
      <p:pic>
        <p:nvPicPr>
          <p:cNvPr id="2" name="Picture 1" descr="A diagram of a child&amp;#39;s development&#10;&#10;Description automatically generated">
            <a:extLst>
              <a:ext uri="{FF2B5EF4-FFF2-40B4-BE49-F238E27FC236}">
                <a16:creationId xmlns:a16="http://schemas.microsoft.com/office/drawing/2014/main" id="{5C5EC089-0979-71B9-8FE2-47BAA036D3F9}"/>
              </a:ext>
            </a:extLst>
          </p:cNvPr>
          <p:cNvPicPr>
            <a:picLocks noChangeAspect="1"/>
          </p:cNvPicPr>
          <p:nvPr/>
        </p:nvPicPr>
        <p:blipFill>
          <a:blip r:embed="rId6"/>
          <a:srcRect l="621" t="5165" r="1553" b="1446"/>
          <a:stretch/>
        </p:blipFill>
        <p:spPr>
          <a:xfrm>
            <a:off x="4008380" y="1950591"/>
            <a:ext cx="9881778" cy="6979120"/>
          </a:xfrm>
          <a:prstGeom prst="rect">
            <a:avLst/>
          </a:prstGeom>
        </p:spPr>
      </p:pic>
    </p:spTree>
    <p:extLst>
      <p:ext uri="{BB962C8B-B14F-4D97-AF65-F5344CB8AC3E}">
        <p14:creationId xmlns:p14="http://schemas.microsoft.com/office/powerpoint/2010/main" val="22012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6049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BC7BE307-DB48-9940-A33E-E5BF65E13050}"/>
              </a:ext>
            </a:extLst>
          </p:cNvPr>
          <p:cNvSpPr/>
          <p:nvPr/>
        </p:nvSpPr>
        <p:spPr>
          <a:xfrm>
            <a:off x="-9525" y="-72644"/>
            <a:ext cx="18287996" cy="10397743"/>
          </a:xfrm>
          <a:custGeom>
            <a:avLst/>
            <a:gdLst/>
            <a:ahLst/>
            <a:cxnLst/>
            <a:rect l="l" t="t" r="r" b="b"/>
            <a:pathLst>
              <a:path w="4816592" h="427991">
                <a:moveTo>
                  <a:pt x="0" y="0"/>
                </a:moveTo>
                <a:lnTo>
                  <a:pt x="4816592" y="0"/>
                </a:lnTo>
                <a:lnTo>
                  <a:pt x="4816592" y="427991"/>
                </a:lnTo>
                <a:lnTo>
                  <a:pt x="0" y="427991"/>
                </a:lnTo>
                <a:close/>
              </a:path>
            </a:pathLst>
          </a:custGeom>
          <a:gradFill flip="none" rotWithShape="1">
            <a:gsLst>
              <a:gs pos="0">
                <a:schemeClr val="tx1"/>
              </a:gs>
              <a:gs pos="53000">
                <a:srgbClr val="060498"/>
              </a:gs>
              <a:gs pos="99000">
                <a:schemeClr val="bg1"/>
              </a:gs>
            </a:gsLst>
            <a:lin ang="18900000" scaled="1"/>
            <a:tileRect/>
          </a:gradFill>
        </p:spPr>
        <p:txBody>
          <a:bodyPr/>
          <a:lstStyle/>
          <a:p>
            <a:endParaRPr lang="en-US"/>
          </a:p>
        </p:txBody>
      </p:sp>
      <p:sp>
        <p:nvSpPr>
          <p:cNvPr id="2" name="TextBox 2"/>
          <p:cNvSpPr txBox="1"/>
          <p:nvPr/>
        </p:nvSpPr>
        <p:spPr>
          <a:xfrm>
            <a:off x="7428232" y="9883241"/>
            <a:ext cx="6189190" cy="35016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sp>
        <p:nvSpPr>
          <p:cNvPr id="5" name="TextBox 5"/>
          <p:cNvSpPr txBox="1"/>
          <p:nvPr/>
        </p:nvSpPr>
        <p:spPr>
          <a:xfrm>
            <a:off x="677913" y="2779461"/>
            <a:ext cx="16932173" cy="5681293"/>
          </a:xfrm>
          <a:prstGeom prst="rect">
            <a:avLst/>
          </a:prstGeom>
        </p:spPr>
        <p:txBody>
          <a:bodyPr lIns="50800" tIns="50800" rIns="50800" bIns="50800" rtlCol="0" anchor="ctr"/>
          <a:lstStyle/>
          <a:p>
            <a:pPr algn="ctr">
              <a:lnSpc>
                <a:spcPts val="2659"/>
              </a:lnSpc>
            </a:pPr>
            <a:endParaRPr>
              <a:latin typeface="+mj-lt"/>
            </a:endParaRPr>
          </a:p>
        </p:txBody>
      </p:sp>
      <p:sp>
        <p:nvSpPr>
          <p:cNvPr id="7" name="TextBox 7"/>
          <p:cNvSpPr txBox="1"/>
          <p:nvPr/>
        </p:nvSpPr>
        <p:spPr>
          <a:xfrm>
            <a:off x="2101461" y="7278352"/>
            <a:ext cx="2383379" cy="360227"/>
          </a:xfrm>
          <a:prstGeom prst="rect">
            <a:avLst/>
          </a:prstGeom>
        </p:spPr>
        <p:txBody>
          <a:bodyPr lIns="0" tIns="0" rIns="0" bIns="0" rtlCol="0" anchor="t">
            <a:spAutoFit/>
          </a:bodyPr>
          <a:lstStyle/>
          <a:p>
            <a:pPr algn="ctr">
              <a:lnSpc>
                <a:spcPts val="2964"/>
              </a:lnSpc>
              <a:spcBef>
                <a:spcPct val="0"/>
              </a:spcBef>
            </a:pPr>
            <a:r>
              <a:rPr lang="en-US" sz="2117">
                <a:solidFill>
                  <a:srgbClr val="FFFFFF"/>
                </a:solidFill>
                <a:latin typeface="+mj-lt"/>
                <a:ea typeface="Open Sauce Light Italics"/>
                <a:cs typeface="Open Sauce Light Italics"/>
                <a:sym typeface="Open Sauce Light Italics"/>
              </a:rPr>
              <a:t>IT21296314</a:t>
            </a:r>
            <a:endParaRPr lang="en-US" sz="2117">
              <a:solidFill>
                <a:schemeClr val="bg1"/>
              </a:solidFill>
              <a:latin typeface="+mj-lt"/>
              <a:ea typeface="Open Sauce Light Italics"/>
              <a:cs typeface="Open Sauce Light Italics"/>
              <a:sym typeface="Open Sauce Light Italics"/>
            </a:endParaRPr>
          </a:p>
        </p:txBody>
      </p:sp>
      <p:sp>
        <p:nvSpPr>
          <p:cNvPr id="9" name="TextBox 9"/>
          <p:cNvSpPr txBox="1"/>
          <p:nvPr/>
        </p:nvSpPr>
        <p:spPr>
          <a:xfrm>
            <a:off x="5891111" y="7307476"/>
            <a:ext cx="2383379" cy="360227"/>
          </a:xfrm>
          <a:prstGeom prst="rect">
            <a:avLst/>
          </a:prstGeom>
        </p:spPr>
        <p:txBody>
          <a:bodyPr lIns="0" tIns="0" rIns="0" bIns="0" rtlCol="0" anchor="t">
            <a:spAutoFit/>
          </a:bodyPr>
          <a:lstStyle/>
          <a:p>
            <a:pPr algn="ctr">
              <a:lnSpc>
                <a:spcPts val="2964"/>
              </a:lnSpc>
              <a:spcBef>
                <a:spcPct val="0"/>
              </a:spcBef>
            </a:pPr>
            <a:r>
              <a:rPr lang="en-US" sz="2117">
                <a:solidFill>
                  <a:srgbClr val="FFFFFF"/>
                </a:solidFill>
                <a:latin typeface="+mj-lt"/>
                <a:ea typeface="Open Sauce Light Italics"/>
                <a:cs typeface="Open Sauce Light Italics"/>
                <a:sym typeface="Open Sauce Light Italics"/>
              </a:rPr>
              <a:t>IT21293030</a:t>
            </a:r>
          </a:p>
        </p:txBody>
      </p:sp>
      <p:sp>
        <p:nvSpPr>
          <p:cNvPr id="11" name="TextBox 11"/>
          <p:cNvSpPr txBox="1"/>
          <p:nvPr/>
        </p:nvSpPr>
        <p:spPr>
          <a:xfrm>
            <a:off x="9879755" y="7307476"/>
            <a:ext cx="2383379" cy="356251"/>
          </a:xfrm>
          <a:prstGeom prst="rect">
            <a:avLst/>
          </a:prstGeom>
        </p:spPr>
        <p:txBody>
          <a:bodyPr lIns="0" tIns="0" rIns="0" bIns="0" rtlCol="0" anchor="t">
            <a:spAutoFit/>
          </a:bodyPr>
          <a:lstStyle/>
          <a:p>
            <a:pPr algn="ctr">
              <a:lnSpc>
                <a:spcPts val="2964"/>
              </a:lnSpc>
              <a:spcBef>
                <a:spcPct val="0"/>
              </a:spcBef>
            </a:pPr>
            <a:r>
              <a:rPr lang="en-US" sz="2000">
                <a:solidFill>
                  <a:schemeClr val="bg1"/>
                </a:solidFill>
                <a:latin typeface="+mj-lt"/>
                <a:ea typeface="Inter Bold"/>
                <a:cs typeface="Inter Bold"/>
                <a:sym typeface="Inter Bold"/>
              </a:rPr>
              <a:t>IT21342394</a:t>
            </a:r>
            <a:endParaRPr lang="en-US" sz="2117">
              <a:solidFill>
                <a:schemeClr val="bg1"/>
              </a:solidFill>
              <a:latin typeface="+mj-lt"/>
              <a:ea typeface="Open Sauce Light Italics"/>
              <a:cs typeface="Open Sauce Light Italics"/>
              <a:sym typeface="Open Sauce Light Italics"/>
            </a:endParaRPr>
          </a:p>
        </p:txBody>
      </p:sp>
      <p:sp>
        <p:nvSpPr>
          <p:cNvPr id="12" name="Freeform 12"/>
          <p:cNvSpPr/>
          <p:nvPr/>
        </p:nvSpPr>
        <p:spPr>
          <a:xfrm>
            <a:off x="1885595" y="2492691"/>
            <a:ext cx="3063177" cy="4189878"/>
          </a:xfrm>
          <a:custGeom>
            <a:avLst/>
            <a:gdLst/>
            <a:ahLst/>
            <a:cxnLst/>
            <a:rect l="l" t="t" r="r" b="b"/>
            <a:pathLst>
              <a:path w="3063177" h="4189878">
                <a:moveTo>
                  <a:pt x="0" y="0"/>
                </a:moveTo>
                <a:lnTo>
                  <a:pt x="3063177" y="0"/>
                </a:lnTo>
                <a:lnTo>
                  <a:pt x="3063177" y="4189878"/>
                </a:lnTo>
                <a:lnTo>
                  <a:pt x="0" y="4189878"/>
                </a:lnTo>
                <a:lnTo>
                  <a:pt x="0" y="0"/>
                </a:lnTo>
                <a:close/>
              </a:path>
            </a:pathLst>
          </a:custGeom>
          <a:blipFill>
            <a:blip r:embed="rId2"/>
            <a:stretch>
              <a:fillRect l="-71271" r="-63975" b="-14657"/>
            </a:stretch>
          </a:blipFill>
          <a:ln cap="sq">
            <a:noFill/>
            <a:prstDash val="solid"/>
            <a:miter/>
          </a:ln>
        </p:spPr>
        <p:txBody>
          <a:bodyPr/>
          <a:lstStyle/>
          <a:p>
            <a:endParaRPr lang="en-US">
              <a:latin typeface="+mj-lt"/>
            </a:endParaRPr>
          </a:p>
        </p:txBody>
      </p:sp>
      <p:sp>
        <p:nvSpPr>
          <p:cNvPr id="13" name="Freeform 13"/>
          <p:cNvSpPr/>
          <p:nvPr/>
        </p:nvSpPr>
        <p:spPr>
          <a:xfrm>
            <a:off x="5710771" y="2455232"/>
            <a:ext cx="3063177" cy="4189878"/>
          </a:xfrm>
          <a:custGeom>
            <a:avLst/>
            <a:gdLst/>
            <a:ahLst/>
            <a:cxnLst/>
            <a:rect l="l" t="t" r="r" b="b"/>
            <a:pathLst>
              <a:path w="3063177" h="4189878">
                <a:moveTo>
                  <a:pt x="0" y="0"/>
                </a:moveTo>
                <a:lnTo>
                  <a:pt x="3063176" y="0"/>
                </a:lnTo>
                <a:lnTo>
                  <a:pt x="3063176" y="4189878"/>
                </a:lnTo>
                <a:lnTo>
                  <a:pt x="0" y="4189878"/>
                </a:lnTo>
                <a:lnTo>
                  <a:pt x="0" y="0"/>
                </a:lnTo>
                <a:close/>
              </a:path>
            </a:pathLst>
          </a:custGeom>
          <a:blipFill dpi="0" rotWithShape="1">
            <a:blip r:embed="rId3">
              <a:extLst>
                <a:ext uri="{28A0092B-C50C-407E-A947-70E740481C1C}">
                  <a14:useLocalDpi xmlns:a14="http://schemas.microsoft.com/office/drawing/2010/main" val="0"/>
                </a:ext>
              </a:extLst>
            </a:blip>
            <a:srcRect/>
            <a:stretch>
              <a:fillRect l="-32575" t="190" r="-48455" b="-28215"/>
            </a:stretch>
          </a:blipFill>
          <a:ln cap="sq">
            <a:noFill/>
            <a:prstDash val="solid"/>
            <a:miter/>
          </a:ln>
        </p:spPr>
        <p:txBody>
          <a:bodyPr/>
          <a:lstStyle/>
          <a:p>
            <a:endParaRPr lang="en-US">
              <a:latin typeface="+mj-lt"/>
            </a:endParaRPr>
          </a:p>
        </p:txBody>
      </p:sp>
      <p:sp>
        <p:nvSpPr>
          <p:cNvPr id="14" name="Freeform 14"/>
          <p:cNvSpPr/>
          <p:nvPr/>
        </p:nvSpPr>
        <p:spPr>
          <a:xfrm>
            <a:off x="9535948" y="2492691"/>
            <a:ext cx="3063177" cy="4189878"/>
          </a:xfrm>
          <a:custGeom>
            <a:avLst/>
            <a:gdLst/>
            <a:ahLst/>
            <a:cxnLst/>
            <a:rect l="l" t="t" r="r" b="b"/>
            <a:pathLst>
              <a:path w="3063177" h="4189878">
                <a:moveTo>
                  <a:pt x="0" y="0"/>
                </a:moveTo>
                <a:lnTo>
                  <a:pt x="3063177" y="0"/>
                </a:lnTo>
                <a:lnTo>
                  <a:pt x="3063177" y="4189878"/>
                </a:lnTo>
                <a:lnTo>
                  <a:pt x="0" y="4189878"/>
                </a:lnTo>
                <a:lnTo>
                  <a:pt x="0" y="0"/>
                </a:lnTo>
                <a:close/>
              </a:path>
            </a:pathLst>
          </a:custGeom>
          <a:blipFill dpi="0" rotWithShape="1">
            <a:blip r:embed="rId4" cstate="print">
              <a:extLst>
                <a:ext uri="{28A0092B-C50C-407E-A947-70E740481C1C}">
                  <a14:useLocalDpi xmlns:a14="http://schemas.microsoft.com/office/drawing/2010/main" val="0"/>
                </a:ext>
              </a:extLst>
            </a:blip>
            <a:srcRect/>
            <a:stretch>
              <a:fillRect l="-4751" t="-4766" r="-9029" b="-29808"/>
            </a:stretch>
          </a:blipFill>
          <a:ln cap="sq">
            <a:noFill/>
            <a:prstDash val="solid"/>
            <a:miter/>
          </a:ln>
        </p:spPr>
        <p:txBody>
          <a:bodyPr/>
          <a:lstStyle/>
          <a:p>
            <a:endParaRPr lang="en-US">
              <a:latin typeface="+mj-lt"/>
            </a:endParaRPr>
          </a:p>
        </p:txBody>
      </p:sp>
      <p:sp>
        <p:nvSpPr>
          <p:cNvPr id="15" name="Freeform 15"/>
          <p:cNvSpPr/>
          <p:nvPr/>
        </p:nvSpPr>
        <p:spPr>
          <a:xfrm>
            <a:off x="13361125" y="2492691"/>
            <a:ext cx="3063177" cy="4189878"/>
          </a:xfrm>
          <a:custGeom>
            <a:avLst/>
            <a:gdLst/>
            <a:ahLst/>
            <a:cxnLst/>
            <a:rect l="l" t="t" r="r" b="b"/>
            <a:pathLst>
              <a:path w="3063177" h="4189878">
                <a:moveTo>
                  <a:pt x="0" y="0"/>
                </a:moveTo>
                <a:lnTo>
                  <a:pt x="3063177" y="0"/>
                </a:lnTo>
                <a:lnTo>
                  <a:pt x="3063177" y="4189878"/>
                </a:lnTo>
                <a:lnTo>
                  <a:pt x="0" y="4189878"/>
                </a:lnTo>
                <a:lnTo>
                  <a:pt x="0" y="0"/>
                </a:lnTo>
                <a:close/>
              </a:path>
            </a:pathLst>
          </a:custGeom>
          <a:blipFill>
            <a:blip r:embed="rId2"/>
            <a:stretch>
              <a:fillRect l="-71271" r="-63975" b="-14657"/>
            </a:stretch>
          </a:blipFill>
          <a:ln cap="sq">
            <a:noFill/>
            <a:prstDash val="solid"/>
            <a:miter/>
          </a:ln>
        </p:spPr>
        <p:txBody>
          <a:bodyPr/>
          <a:lstStyle/>
          <a:p>
            <a:endParaRPr lang="en-US">
              <a:latin typeface="+mj-lt"/>
            </a:endParaRPr>
          </a:p>
        </p:txBody>
      </p:sp>
      <p:sp>
        <p:nvSpPr>
          <p:cNvPr id="17" name="TextBox 17"/>
          <p:cNvSpPr txBox="1"/>
          <p:nvPr/>
        </p:nvSpPr>
        <p:spPr>
          <a:xfrm>
            <a:off x="13701023" y="7307476"/>
            <a:ext cx="2383379" cy="356251"/>
          </a:xfrm>
          <a:prstGeom prst="rect">
            <a:avLst/>
          </a:prstGeom>
        </p:spPr>
        <p:txBody>
          <a:bodyPr lIns="0" tIns="0" rIns="0" bIns="0" rtlCol="0" anchor="t">
            <a:spAutoFit/>
          </a:bodyPr>
          <a:lstStyle/>
          <a:p>
            <a:pPr algn="ctr">
              <a:lnSpc>
                <a:spcPts val="2964"/>
              </a:lnSpc>
              <a:spcBef>
                <a:spcPct val="0"/>
              </a:spcBef>
            </a:pPr>
            <a:r>
              <a:rPr lang="en-US" sz="2000">
                <a:solidFill>
                  <a:srgbClr val="FFFFFF"/>
                </a:solidFill>
                <a:latin typeface="+mj-lt"/>
                <a:ea typeface="Open Sauce Light Italics"/>
                <a:cs typeface="Open Sauce Light Italics"/>
                <a:sym typeface="Open Sauce Light Italics"/>
              </a:rPr>
              <a:t>IT21292972</a:t>
            </a:r>
          </a:p>
        </p:txBody>
      </p:sp>
      <p:sp>
        <p:nvSpPr>
          <p:cNvPr id="18" name="TextBox 18"/>
          <p:cNvSpPr txBox="1"/>
          <p:nvPr/>
        </p:nvSpPr>
        <p:spPr>
          <a:xfrm>
            <a:off x="6050671" y="1040595"/>
            <a:ext cx="7364923" cy="1000274"/>
          </a:xfrm>
          <a:prstGeom prst="rect">
            <a:avLst/>
          </a:prstGeom>
        </p:spPr>
        <p:txBody>
          <a:bodyPr wrap="square" lIns="0" tIns="0" rIns="0" bIns="0" rtlCol="0" anchor="t">
            <a:spAutoFit/>
          </a:bodyPr>
          <a:lstStyle/>
          <a:p>
            <a:pPr marL="0" lvl="0" indent="0" algn="l">
              <a:lnSpc>
                <a:spcPts val="7839"/>
              </a:lnSpc>
              <a:spcBef>
                <a:spcPct val="0"/>
              </a:spcBef>
            </a:pPr>
            <a:r>
              <a:rPr lang="en-US" sz="6600" b="1" spc="111">
                <a:solidFill>
                  <a:srgbClr val="FFC700"/>
                </a:solidFill>
                <a:effectLst>
                  <a:outerShdw blurRad="38100" dist="38100" dir="2700000" algn="tl">
                    <a:srgbClr val="000000">
                      <a:alpha val="43137"/>
                    </a:srgbClr>
                  </a:outerShdw>
                </a:effectLst>
                <a:latin typeface="+mj-lt"/>
                <a:ea typeface="Garet Bold"/>
                <a:cs typeface="Garet Bold"/>
                <a:sym typeface="Garet Bold"/>
              </a:rPr>
              <a:t>Team  Members</a:t>
            </a:r>
          </a:p>
        </p:txBody>
      </p:sp>
      <p:grpSp>
        <p:nvGrpSpPr>
          <p:cNvPr id="20" name="Group 20"/>
          <p:cNvGrpSpPr/>
          <p:nvPr/>
        </p:nvGrpSpPr>
        <p:grpSpPr>
          <a:xfrm>
            <a:off x="0" y="8929398"/>
            <a:ext cx="18288000" cy="1395703"/>
            <a:chOff x="0" y="0"/>
            <a:chExt cx="24384000" cy="1860937"/>
          </a:xfrm>
        </p:grpSpPr>
        <p:sp>
          <p:nvSpPr>
            <p:cNvPr id="21" name="Freeform 21"/>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5">
                <a:extLst>
                  <a:ext uri="{96DAC541-7B7A-43D3-8B79-37D633B846F1}">
                    <asvg:svgBlip xmlns:asvg="http://schemas.microsoft.com/office/drawing/2016/SVG/main" r:embed="rId6"/>
                  </a:ext>
                </a:extLst>
              </a:blip>
              <a:stretch>
                <a:fillRect b="-37612"/>
              </a:stretch>
            </a:blipFill>
          </p:spPr>
          <p:txBody>
            <a:bodyPr/>
            <a:lstStyle/>
            <a:p>
              <a:endParaRPr lang="en-US">
                <a:latin typeface="+mj-lt"/>
              </a:endParaRPr>
            </a:p>
          </p:txBody>
        </p:sp>
        <p:sp>
          <p:nvSpPr>
            <p:cNvPr id="22" name="TextBox 22"/>
            <p:cNvSpPr txBox="1"/>
            <p:nvPr/>
          </p:nvSpPr>
          <p:spPr>
            <a:xfrm>
              <a:off x="11803430" y="1205847"/>
              <a:ext cx="8252253" cy="471670"/>
            </a:xfrm>
            <a:prstGeom prst="rect">
              <a:avLst/>
            </a:prstGeom>
          </p:spPr>
          <p:txBody>
            <a:bodyPr lIns="0" tIns="0" rIns="0" bIns="0" rtlCol="0" anchor="t">
              <a:spAutoFit/>
            </a:bodyPr>
            <a:lstStyle/>
            <a:p>
              <a:pPr algn="ctr">
                <a:lnSpc>
                  <a:spcPts val="2945"/>
                </a:lnSpc>
                <a:spcBef>
                  <a:spcPct val="0"/>
                </a:spcBef>
              </a:pPr>
              <a:endParaRPr lang="en-US" sz="2103">
                <a:solidFill>
                  <a:srgbClr val="000000"/>
                </a:solidFill>
                <a:latin typeface="+mj-lt"/>
                <a:ea typeface="Inter Bold"/>
                <a:cs typeface="Inter Bold"/>
                <a:sym typeface="Inter Bold"/>
              </a:endParaRPr>
            </a:p>
          </p:txBody>
        </p:sp>
        <p:sp>
          <p:nvSpPr>
            <p:cNvPr id="23" name="Freeform 23"/>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7"/>
              <a:stretch>
                <a:fillRect/>
              </a:stretch>
            </a:blipFill>
          </p:spPr>
          <p:txBody>
            <a:bodyPr/>
            <a:lstStyle/>
            <a:p>
              <a:endParaRPr lang="en-US">
                <a:latin typeface="+mj-lt"/>
              </a:endParaRPr>
            </a:p>
          </p:txBody>
        </p:sp>
      </p:grpSp>
      <p:pic>
        <p:nvPicPr>
          <p:cNvPr id="31" name="Picture 30" descr="A person smiling for a picture&#10;&#10;Description automatically generated">
            <a:extLst>
              <a:ext uri="{FF2B5EF4-FFF2-40B4-BE49-F238E27FC236}">
                <a16:creationId xmlns:a16="http://schemas.microsoft.com/office/drawing/2014/main" id="{F519574E-D4B7-617B-8274-B9164242A0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213" t="4118" r="10285" b="26380"/>
          <a:stretch/>
        </p:blipFill>
        <p:spPr>
          <a:xfrm>
            <a:off x="1885595" y="2500757"/>
            <a:ext cx="3063177" cy="4181812"/>
          </a:xfrm>
          <a:prstGeom prst="rect">
            <a:avLst/>
          </a:prstGeom>
        </p:spPr>
      </p:pic>
      <p:pic>
        <p:nvPicPr>
          <p:cNvPr id="37" name="Picture 36" descr="A person with long black hair&#10;&#10;Description automatically generated">
            <a:extLst>
              <a:ext uri="{FF2B5EF4-FFF2-40B4-BE49-F238E27FC236}">
                <a16:creationId xmlns:a16="http://schemas.microsoft.com/office/drawing/2014/main" id="{C0D1E803-762A-7574-ED46-455F2A4537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16" r="-316"/>
          <a:stretch/>
        </p:blipFill>
        <p:spPr>
          <a:xfrm>
            <a:off x="13361125" y="2483166"/>
            <a:ext cx="3063177" cy="4199403"/>
          </a:xfrm>
          <a:prstGeom prst="rect">
            <a:avLst/>
          </a:prstGeom>
        </p:spPr>
      </p:pic>
      <p:sp>
        <p:nvSpPr>
          <p:cNvPr id="3" name="TextBox 6">
            <a:extLst>
              <a:ext uri="{FF2B5EF4-FFF2-40B4-BE49-F238E27FC236}">
                <a16:creationId xmlns:a16="http://schemas.microsoft.com/office/drawing/2014/main" id="{852DB2CE-2664-4B15-CAD6-3CE18CD930B7}"/>
              </a:ext>
            </a:extLst>
          </p:cNvPr>
          <p:cNvSpPr txBox="1"/>
          <p:nvPr/>
        </p:nvSpPr>
        <p:spPr>
          <a:xfrm>
            <a:off x="6324600" y="6801555"/>
            <a:ext cx="13639800" cy="382284"/>
          </a:xfrm>
          <a:prstGeom prst="rect">
            <a:avLst/>
          </a:prstGeom>
        </p:spPr>
        <p:txBody>
          <a:bodyPr wrap="square" lIns="0" tIns="0" rIns="0" bIns="0" rtlCol="0" anchor="t">
            <a:spAutoFit/>
          </a:bodyPr>
          <a:lstStyle/>
          <a:p>
            <a:pPr algn="ctr">
              <a:lnSpc>
                <a:spcPts val="3233"/>
              </a:lnSpc>
              <a:spcBef>
                <a:spcPct val="0"/>
              </a:spcBef>
            </a:pPr>
            <a:r>
              <a:rPr lang="en-US" sz="2200">
                <a:solidFill>
                  <a:schemeClr val="bg1"/>
                </a:solidFill>
                <a:latin typeface="+mj-lt"/>
                <a:ea typeface="Inter Bold"/>
                <a:cs typeface="Inter Bold"/>
                <a:sym typeface="Inter Bold"/>
              </a:rPr>
              <a:t>Semini B.V.S                              </a:t>
            </a:r>
            <a:r>
              <a:rPr lang="en-US" sz="2200" err="1">
                <a:solidFill>
                  <a:schemeClr val="bg1"/>
                </a:solidFill>
                <a:latin typeface="+mj-lt"/>
                <a:ea typeface="Inter Bold"/>
                <a:cs typeface="Inter Bold"/>
                <a:sym typeface="Inter Bold"/>
              </a:rPr>
              <a:t>Methsahani</a:t>
            </a:r>
            <a:r>
              <a:rPr lang="en-US" sz="2200">
                <a:solidFill>
                  <a:schemeClr val="bg1"/>
                </a:solidFill>
                <a:latin typeface="+mj-lt"/>
                <a:ea typeface="Inter Bold"/>
                <a:cs typeface="Inter Bold"/>
                <a:sym typeface="Inter Bold"/>
              </a:rPr>
              <a:t> K.K.S.P        </a:t>
            </a:r>
            <a:endParaRPr lang="en-US" sz="2200">
              <a:solidFill>
                <a:srgbClr val="FFFFFF"/>
              </a:solidFill>
              <a:latin typeface="+mj-lt"/>
              <a:ea typeface="Agrandir Narrow Bold"/>
              <a:cs typeface="Agrandir Narrow Bold"/>
              <a:sym typeface="Agrandir Narrow Bold"/>
            </a:endParaRPr>
          </a:p>
        </p:txBody>
      </p:sp>
      <p:sp>
        <p:nvSpPr>
          <p:cNvPr id="27" name="TextBox 26">
            <a:extLst>
              <a:ext uri="{FF2B5EF4-FFF2-40B4-BE49-F238E27FC236}">
                <a16:creationId xmlns:a16="http://schemas.microsoft.com/office/drawing/2014/main" id="{1AD20B85-2846-1FA4-86F3-FDFD985BF61E}"/>
              </a:ext>
            </a:extLst>
          </p:cNvPr>
          <p:cNvSpPr txBox="1"/>
          <p:nvPr/>
        </p:nvSpPr>
        <p:spPr>
          <a:xfrm>
            <a:off x="2134532" y="6778715"/>
            <a:ext cx="8022847" cy="430887"/>
          </a:xfrm>
          <a:prstGeom prst="rect">
            <a:avLst/>
          </a:prstGeom>
          <a:noFill/>
        </p:spPr>
        <p:txBody>
          <a:bodyPr wrap="square">
            <a:spAutoFit/>
          </a:bodyPr>
          <a:lstStyle/>
          <a:p>
            <a:r>
              <a:rPr lang="en-US" sz="2200">
                <a:solidFill>
                  <a:srgbClr val="FFFFFF"/>
                </a:solidFill>
                <a:latin typeface="+mj-lt"/>
                <a:ea typeface="Agrandir Narrow Bold"/>
                <a:cs typeface="Agrandir Narrow Bold"/>
                <a:sym typeface="Agrandir Narrow Bold"/>
              </a:rPr>
              <a:t> Kumarasinghe D.P                               </a:t>
            </a:r>
            <a:r>
              <a:rPr lang="en-US" sz="2200">
                <a:solidFill>
                  <a:schemeClr val="bg1"/>
                </a:solidFill>
                <a:latin typeface="+mj-lt"/>
                <a:ea typeface="Inter Bold"/>
                <a:cs typeface="Inter Bold"/>
                <a:sym typeface="Inter Bold"/>
              </a:rPr>
              <a:t>Jayasuriya S.H </a:t>
            </a:r>
            <a:endParaRPr lang="en-US" sz="2200">
              <a:latin typeface="+mj-lt"/>
            </a:endParaRPr>
          </a:p>
        </p:txBody>
      </p:sp>
      <p:pic>
        <p:nvPicPr>
          <p:cNvPr id="16" name="Picture 15" descr="A blue text on a black background&#10;&#10;Description automatically generated">
            <a:extLst>
              <a:ext uri="{FF2B5EF4-FFF2-40B4-BE49-F238E27FC236}">
                <a16:creationId xmlns:a16="http://schemas.microsoft.com/office/drawing/2014/main" id="{DD1A7D3E-D7A4-58C7-6475-3B4F1F7F11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6" name="Slide Number Placeholder 5">
            <a:extLst>
              <a:ext uri="{FF2B5EF4-FFF2-40B4-BE49-F238E27FC236}">
                <a16:creationId xmlns:a16="http://schemas.microsoft.com/office/drawing/2014/main" id="{F31A63A4-0AFD-72FC-D54B-DF16562F13C0}"/>
              </a:ext>
            </a:extLst>
          </p:cNvPr>
          <p:cNvSpPr>
            <a:spLocks noGrp="1"/>
          </p:cNvSpPr>
          <p:nvPr>
            <p:ph type="sldNum" sz="quarter" idx="12"/>
          </p:nvPr>
        </p:nvSpPr>
        <p:spPr>
          <a:xfrm>
            <a:off x="15593317" y="9700678"/>
            <a:ext cx="2133600" cy="365125"/>
          </a:xfrm>
        </p:spPr>
        <p:txBody>
          <a:bodyPr/>
          <a:lstStyle/>
          <a:p>
            <a:fld id="{B6F15528-21DE-4FAA-801E-634DDDAF4B2B}" type="slidenum">
              <a:rPr lang="en-US" sz="2800" smtClean="0">
                <a:solidFill>
                  <a:schemeClr val="tx1"/>
                </a:solidFill>
              </a:rPr>
              <a:pPr/>
              <a:t>3</a:t>
            </a:fld>
            <a:endParaRPr lang="en-US" sz="2800">
              <a:solidFill>
                <a:schemeClr val="tx1"/>
              </a:solidFill>
            </a:endParaRPr>
          </a:p>
        </p:txBody>
      </p:sp>
    </p:spTree>
    <p:extLst>
      <p:ext uri="{BB962C8B-B14F-4D97-AF65-F5344CB8AC3E}">
        <p14:creationId xmlns:p14="http://schemas.microsoft.com/office/powerpoint/2010/main" val="1595453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3">
            <a:extLst>
              <a:ext uri="{FF2B5EF4-FFF2-40B4-BE49-F238E27FC236}">
                <a16:creationId xmlns:a16="http://schemas.microsoft.com/office/drawing/2014/main" id="{21D88E47-7AB6-E6DC-4EA1-AD4BBFC515A1}"/>
              </a:ext>
            </a:extLst>
          </p:cNvPr>
          <p:cNvGrpSpPr/>
          <p:nvPr/>
        </p:nvGrpSpPr>
        <p:grpSpPr>
          <a:xfrm>
            <a:off x="-9525" y="-72643"/>
            <a:ext cx="18288000" cy="1625028"/>
            <a:chOff x="0" y="0"/>
            <a:chExt cx="4816593" cy="427991"/>
          </a:xfrm>
        </p:grpSpPr>
        <p:sp>
          <p:nvSpPr>
            <p:cNvPr id="19" name="Freeform 4">
              <a:extLst>
                <a:ext uri="{FF2B5EF4-FFF2-40B4-BE49-F238E27FC236}">
                  <a16:creationId xmlns:a16="http://schemas.microsoft.com/office/drawing/2014/main" id="{522D7C3A-ABD0-C660-D42E-20A7117D43E4}"/>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1" name="TextBox 5">
              <a:extLst>
                <a:ext uri="{FF2B5EF4-FFF2-40B4-BE49-F238E27FC236}">
                  <a16:creationId xmlns:a16="http://schemas.microsoft.com/office/drawing/2014/main" id="{E32255A7-4041-67FF-4924-AE8512D065C3}"/>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sp>
        <p:nvSpPr>
          <p:cNvPr id="42" name="Freeform 10">
            <a:extLst>
              <a:ext uri="{FF2B5EF4-FFF2-40B4-BE49-F238E27FC236}">
                <a16:creationId xmlns:a16="http://schemas.microsoft.com/office/drawing/2014/main" id="{8E40FDA7-ECB5-7E7D-599D-CDA933C054A9}"/>
              </a:ext>
            </a:extLst>
          </p:cNvPr>
          <p:cNvSpPr/>
          <p:nvPr/>
        </p:nvSpPr>
        <p:spPr>
          <a:xfrm>
            <a:off x="11075336" y="2651535"/>
            <a:ext cx="6801801" cy="6462200"/>
          </a:xfrm>
          <a:custGeom>
            <a:avLst/>
            <a:gdLst/>
            <a:ahLst/>
            <a:cxnLst/>
            <a:rect l="l" t="t" r="r" b="b"/>
            <a:pathLst>
              <a:path w="1340440" h="1497577">
                <a:moveTo>
                  <a:pt x="77579" y="0"/>
                </a:moveTo>
                <a:lnTo>
                  <a:pt x="1262861" y="0"/>
                </a:lnTo>
                <a:cubicBezTo>
                  <a:pt x="1305707" y="0"/>
                  <a:pt x="1340440" y="34733"/>
                  <a:pt x="1340440" y="77579"/>
                </a:cubicBezTo>
                <a:lnTo>
                  <a:pt x="1340440" y="1419998"/>
                </a:lnTo>
                <a:cubicBezTo>
                  <a:pt x="1340440" y="1440573"/>
                  <a:pt x="1332266" y="1460306"/>
                  <a:pt x="1317717" y="1474854"/>
                </a:cubicBezTo>
                <a:cubicBezTo>
                  <a:pt x="1303169" y="1489403"/>
                  <a:pt x="1283436" y="1497577"/>
                  <a:pt x="1262861" y="1497577"/>
                </a:cubicBezTo>
                <a:lnTo>
                  <a:pt x="77579" y="1497577"/>
                </a:lnTo>
                <a:cubicBezTo>
                  <a:pt x="57004" y="1497577"/>
                  <a:pt x="37271" y="1489403"/>
                  <a:pt x="22722" y="1474854"/>
                </a:cubicBezTo>
                <a:cubicBezTo>
                  <a:pt x="8173" y="1460306"/>
                  <a:pt x="0" y="1440573"/>
                  <a:pt x="0" y="1419998"/>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latin typeface="+mj-lt"/>
            </a:endParaRPr>
          </a:p>
        </p:txBody>
      </p:sp>
      <p:grpSp>
        <p:nvGrpSpPr>
          <p:cNvPr id="5" name="Group 5"/>
          <p:cNvGrpSpPr/>
          <p:nvPr/>
        </p:nvGrpSpPr>
        <p:grpSpPr>
          <a:xfrm>
            <a:off x="411118" y="1648091"/>
            <a:ext cx="10217994" cy="7475300"/>
            <a:chOff x="-1000303" y="123530"/>
            <a:chExt cx="13623991" cy="9967067"/>
          </a:xfrm>
        </p:grpSpPr>
        <p:sp>
          <p:nvSpPr>
            <p:cNvPr id="8" name="TextBox 8"/>
            <p:cNvSpPr txBox="1"/>
            <p:nvPr/>
          </p:nvSpPr>
          <p:spPr>
            <a:xfrm>
              <a:off x="0" y="6302956"/>
              <a:ext cx="7228381" cy="3265194"/>
            </a:xfrm>
            <a:prstGeom prst="rect">
              <a:avLst/>
            </a:prstGeom>
          </p:spPr>
          <p:txBody>
            <a:bodyPr lIns="50800" tIns="50800" rIns="50800" bIns="50800" rtlCol="0" anchor="ctr"/>
            <a:lstStyle/>
            <a:p>
              <a:pPr algn="ctr">
                <a:lnSpc>
                  <a:spcPts val="2659"/>
                </a:lnSpc>
              </a:pPr>
              <a:endParaRPr>
                <a:latin typeface="+mj-lt"/>
              </a:endParaRPr>
            </a:p>
          </p:txBody>
        </p:sp>
        <p:grpSp>
          <p:nvGrpSpPr>
            <p:cNvPr id="9" name="Group 9"/>
            <p:cNvGrpSpPr/>
            <p:nvPr/>
          </p:nvGrpSpPr>
          <p:grpSpPr>
            <a:xfrm>
              <a:off x="-1000303" y="1281448"/>
              <a:ext cx="13623991" cy="8809149"/>
              <a:chOff x="-241285" y="-38100"/>
              <a:chExt cx="2691159" cy="1740079"/>
            </a:xfrm>
          </p:grpSpPr>
          <p:sp>
            <p:nvSpPr>
              <p:cNvPr id="10" name="Freeform 10"/>
              <p:cNvSpPr/>
              <p:nvPr/>
            </p:nvSpPr>
            <p:spPr>
              <a:xfrm>
                <a:off x="-241285" y="0"/>
                <a:ext cx="2691159" cy="1701979"/>
              </a:xfrm>
              <a:custGeom>
                <a:avLst/>
                <a:gdLst/>
                <a:ahLst/>
                <a:cxnLst/>
                <a:rect l="l" t="t" r="r" b="b"/>
                <a:pathLst>
                  <a:path w="1340440" h="1497577">
                    <a:moveTo>
                      <a:pt x="77579" y="0"/>
                    </a:moveTo>
                    <a:lnTo>
                      <a:pt x="1262861" y="0"/>
                    </a:lnTo>
                    <a:cubicBezTo>
                      <a:pt x="1305707" y="0"/>
                      <a:pt x="1340440" y="34733"/>
                      <a:pt x="1340440" y="77579"/>
                    </a:cubicBezTo>
                    <a:lnTo>
                      <a:pt x="1340440" y="1419998"/>
                    </a:lnTo>
                    <a:cubicBezTo>
                      <a:pt x="1340440" y="1440573"/>
                      <a:pt x="1332266" y="1460306"/>
                      <a:pt x="1317717" y="1474854"/>
                    </a:cubicBezTo>
                    <a:cubicBezTo>
                      <a:pt x="1303169" y="1489403"/>
                      <a:pt x="1283436" y="1497577"/>
                      <a:pt x="1262861" y="1497577"/>
                    </a:cubicBezTo>
                    <a:lnTo>
                      <a:pt x="77579" y="1497577"/>
                    </a:lnTo>
                    <a:cubicBezTo>
                      <a:pt x="57004" y="1497577"/>
                      <a:pt x="37271" y="1489403"/>
                      <a:pt x="22722" y="1474854"/>
                    </a:cubicBezTo>
                    <a:cubicBezTo>
                      <a:pt x="8173" y="1460306"/>
                      <a:pt x="0" y="1440573"/>
                      <a:pt x="0" y="1419998"/>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latin typeface="+mj-lt"/>
                </a:endParaRPr>
              </a:p>
            </p:txBody>
          </p:sp>
          <p:sp>
            <p:nvSpPr>
              <p:cNvPr id="11" name="TextBox 11"/>
              <p:cNvSpPr txBox="1"/>
              <p:nvPr/>
            </p:nvSpPr>
            <p:spPr>
              <a:xfrm>
                <a:off x="0" y="-38100"/>
                <a:ext cx="1340440" cy="1535677"/>
              </a:xfrm>
              <a:prstGeom prst="rect">
                <a:avLst/>
              </a:prstGeom>
            </p:spPr>
            <p:txBody>
              <a:bodyPr lIns="50800" tIns="50800" rIns="50800" bIns="50800" rtlCol="0" anchor="ctr"/>
              <a:lstStyle/>
              <a:p>
                <a:pPr algn="ctr">
                  <a:lnSpc>
                    <a:spcPts val="2659"/>
                  </a:lnSpc>
                </a:pPr>
                <a:endParaRPr>
                  <a:latin typeface="+mj-lt"/>
                </a:endParaRPr>
              </a:p>
            </p:txBody>
          </p:sp>
        </p:grpSp>
        <p:grpSp>
          <p:nvGrpSpPr>
            <p:cNvPr id="12" name="Group 12"/>
            <p:cNvGrpSpPr/>
            <p:nvPr/>
          </p:nvGrpSpPr>
          <p:grpSpPr>
            <a:xfrm>
              <a:off x="2416299" y="123530"/>
              <a:ext cx="3653371" cy="2948658"/>
              <a:chOff x="76200" y="34051"/>
              <a:chExt cx="1007055" cy="812800"/>
            </a:xfrm>
          </p:grpSpPr>
          <p:sp>
            <p:nvSpPr>
              <p:cNvPr id="13" name="Freeform 13"/>
              <p:cNvSpPr/>
              <p:nvPr/>
            </p:nvSpPr>
            <p:spPr>
              <a:xfrm>
                <a:off x="270455" y="3405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p>
                <a:endParaRPr lang="en-US">
                  <a:latin typeface="+mj-lt"/>
                </a:endParaRP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mj-lt"/>
                </a:endParaRPr>
              </a:p>
            </p:txBody>
          </p:sp>
        </p:grpSp>
        <p:sp>
          <p:nvSpPr>
            <p:cNvPr id="17" name="TextBox 17"/>
            <p:cNvSpPr txBox="1"/>
            <p:nvPr/>
          </p:nvSpPr>
          <p:spPr>
            <a:xfrm>
              <a:off x="-647371" y="4106975"/>
              <a:ext cx="12918127" cy="5581015"/>
            </a:xfrm>
            <a:prstGeom prst="rect">
              <a:avLst/>
            </a:prstGeom>
          </p:spPr>
          <p:txBody>
            <a:bodyPr wrap="square" lIns="0" tIns="0" rIns="0" bIns="0" rtlCol="0" anchor="t">
              <a:spAutoFit/>
            </a:bodyPr>
            <a:lstStyle/>
            <a:p>
              <a:pPr marL="457200" indent="-457200">
                <a:lnSpc>
                  <a:spcPct val="150000"/>
                </a:lnSpc>
                <a:spcBef>
                  <a:spcPct val="0"/>
                </a:spcBef>
                <a:buFont typeface="Arial" panose="020B0604020202020204" pitchFamily="34" charset="0"/>
                <a:buChar char="•"/>
              </a:pPr>
              <a:r>
                <a:rPr lang="en-US" sz="3200" spc="20" dirty="0">
                  <a:solidFill>
                    <a:srgbClr val="000000"/>
                  </a:solidFill>
                  <a:latin typeface="+mj-lt"/>
                  <a:ea typeface="Canva Sans 2"/>
                  <a:cs typeface="Times New Roman"/>
                  <a:sym typeface="Canva Sans 2"/>
                </a:rPr>
                <a:t>Enable users to upload images</a:t>
              </a:r>
              <a:endParaRPr lang="en-US" sz="3200" spc="20" dirty="0">
                <a:solidFill>
                  <a:srgbClr val="000000"/>
                </a:solidFill>
                <a:latin typeface="+mj-lt"/>
                <a:ea typeface="Canva Sans 2"/>
                <a:cs typeface="Times New Roman" panose="02020603050405020304" pitchFamily="18" charset="0"/>
                <a:sym typeface="Canva Sans 2"/>
              </a:endParaRPr>
            </a:p>
            <a:p>
              <a:pPr marL="457200" indent="-457200">
                <a:spcBef>
                  <a:spcPct val="0"/>
                </a:spcBef>
                <a:buFont typeface="Arial" panose="020B0604020202020204" pitchFamily="34" charset="0"/>
                <a:buChar char="•"/>
              </a:pPr>
              <a:r>
                <a:rPr lang="en-US" sz="3200" spc="20" dirty="0">
                  <a:solidFill>
                    <a:srgbClr val="000000"/>
                  </a:solidFill>
                  <a:latin typeface="+mj-lt"/>
                  <a:ea typeface="Canva Sans 2"/>
                  <a:cs typeface="Times New Roman"/>
                  <a:sym typeface="Canva Sans 2"/>
                </a:rPr>
                <a:t>Ability to assess whether the child is having down syndrome or not</a:t>
              </a:r>
              <a:endParaRPr lang="en-US" sz="3200" spc="20" dirty="0">
                <a:solidFill>
                  <a:srgbClr val="000000"/>
                </a:solidFill>
                <a:latin typeface="+mj-lt"/>
                <a:ea typeface="Canva Sans 2"/>
                <a:cs typeface="Times New Roman"/>
              </a:endParaRPr>
            </a:p>
            <a:p>
              <a:pPr marL="457200" indent="-457200">
                <a:lnSpc>
                  <a:spcPct val="150000"/>
                </a:lnSpc>
                <a:spcBef>
                  <a:spcPct val="0"/>
                </a:spcBef>
                <a:buFont typeface="Arial" panose="020B0604020202020204" pitchFamily="34" charset="0"/>
                <a:buChar char="•"/>
              </a:pPr>
              <a:r>
                <a:rPr lang="en-US" sz="3200" spc="20" dirty="0">
                  <a:solidFill>
                    <a:srgbClr val="000000"/>
                  </a:solidFill>
                  <a:latin typeface="+mj-lt"/>
                  <a:ea typeface="Canva Sans 2"/>
                  <a:cs typeface="Times New Roman"/>
                  <a:sym typeface="Canva Sans 2"/>
                </a:rPr>
                <a:t>Ability to extract features using CNN</a:t>
              </a:r>
              <a:endParaRPr lang="en-US" sz="3200" spc="20" dirty="0">
                <a:solidFill>
                  <a:srgbClr val="000000"/>
                </a:solidFill>
                <a:latin typeface="+mj-lt"/>
                <a:ea typeface="Canva Sans 2"/>
                <a:cs typeface="Times New Roman"/>
              </a:endParaRPr>
            </a:p>
            <a:p>
              <a:pPr marL="457200" indent="-457200">
                <a:lnSpc>
                  <a:spcPct val="150000"/>
                </a:lnSpc>
                <a:spcBef>
                  <a:spcPct val="0"/>
                </a:spcBef>
                <a:buFont typeface="Arial" panose="020B0604020202020204" pitchFamily="34" charset="0"/>
                <a:buChar char="•"/>
              </a:pPr>
              <a:r>
                <a:rPr lang="en-US" sz="3200" spc="20" dirty="0">
                  <a:solidFill>
                    <a:srgbClr val="000000"/>
                  </a:solidFill>
                  <a:latin typeface="+mj-lt"/>
                  <a:ea typeface="Canva Sans 2"/>
                  <a:cs typeface="Times New Roman"/>
                  <a:sym typeface="Canva Sans 2"/>
                </a:rPr>
                <a:t>Ability to automatically preprocess uploaded images</a:t>
              </a:r>
              <a:endParaRPr lang="en-US" sz="3200" spc="20" dirty="0">
                <a:solidFill>
                  <a:srgbClr val="000000"/>
                </a:solidFill>
                <a:latin typeface="+mj-lt"/>
                <a:ea typeface="Canva Sans 2"/>
                <a:cs typeface="Times New Roman"/>
              </a:endParaRPr>
            </a:p>
            <a:p>
              <a:pPr marL="457200" indent="-457200">
                <a:spcBef>
                  <a:spcPct val="0"/>
                </a:spcBef>
                <a:buFont typeface="Arial" panose="020B0604020202020204" pitchFamily="34" charset="0"/>
                <a:buChar char="•"/>
              </a:pPr>
              <a:r>
                <a:rPr lang="en-US" sz="3200" spc="20" dirty="0">
                  <a:solidFill>
                    <a:srgbClr val="000000"/>
                  </a:solidFill>
                  <a:ea typeface="+mn-lt"/>
                  <a:cs typeface="+mn-lt"/>
                  <a:sym typeface="Canva Sans 2"/>
                </a:rPr>
                <a:t>Generate a possibility of having down syndrome based from the extracted features</a:t>
              </a:r>
              <a:endParaRPr lang="en-US" sz="3200" spc="20" dirty="0">
                <a:solidFill>
                  <a:srgbClr val="000000"/>
                </a:solidFill>
                <a:ea typeface="+mn-lt"/>
                <a:cs typeface="+mn-lt"/>
              </a:endParaRPr>
            </a:p>
          </p:txBody>
        </p:sp>
      </p:grpSp>
      <p:grpSp>
        <p:nvGrpSpPr>
          <p:cNvPr id="20" name="Group 20"/>
          <p:cNvGrpSpPr/>
          <p:nvPr/>
        </p:nvGrpSpPr>
        <p:grpSpPr>
          <a:xfrm>
            <a:off x="2973570" y="1580912"/>
            <a:ext cx="13935679" cy="7150646"/>
            <a:chOff x="-11352523" y="33956"/>
            <a:chExt cx="18580904" cy="9534194"/>
          </a:xfrm>
        </p:grpSpPr>
        <p:sp>
          <p:nvSpPr>
            <p:cNvPr id="23" name="TextBox 23"/>
            <p:cNvSpPr txBox="1"/>
            <p:nvPr/>
          </p:nvSpPr>
          <p:spPr>
            <a:xfrm>
              <a:off x="0" y="6302954"/>
              <a:ext cx="7228381" cy="3265196"/>
            </a:xfrm>
            <a:prstGeom prst="rect">
              <a:avLst/>
            </a:prstGeom>
          </p:spPr>
          <p:txBody>
            <a:bodyPr lIns="50800" tIns="50800" rIns="50800" bIns="50800" rtlCol="0" anchor="ctr"/>
            <a:lstStyle/>
            <a:p>
              <a:pPr algn="ctr">
                <a:lnSpc>
                  <a:spcPts val="2659"/>
                </a:lnSpc>
              </a:pPr>
              <a:endParaRPr>
                <a:latin typeface="+mj-lt"/>
              </a:endParaRPr>
            </a:p>
          </p:txBody>
        </p:sp>
        <p:sp>
          <p:nvSpPr>
            <p:cNvPr id="26" name="TextBox 26"/>
            <p:cNvSpPr txBox="1"/>
            <p:nvPr/>
          </p:nvSpPr>
          <p:spPr>
            <a:xfrm>
              <a:off x="221203" y="1281448"/>
              <a:ext cx="6785977" cy="7774364"/>
            </a:xfrm>
            <a:prstGeom prst="rect">
              <a:avLst/>
            </a:prstGeom>
          </p:spPr>
          <p:txBody>
            <a:bodyPr lIns="50800" tIns="50800" rIns="50800" bIns="50800" rtlCol="0" anchor="ctr"/>
            <a:lstStyle/>
            <a:p>
              <a:pPr algn="ctr">
                <a:lnSpc>
                  <a:spcPts val="2659"/>
                </a:lnSpc>
              </a:pPr>
              <a:endParaRPr>
                <a:latin typeface="+mj-lt"/>
              </a:endParaRPr>
            </a:p>
          </p:txBody>
        </p:sp>
        <p:grpSp>
          <p:nvGrpSpPr>
            <p:cNvPr id="27" name="Group 27"/>
            <p:cNvGrpSpPr/>
            <p:nvPr/>
          </p:nvGrpSpPr>
          <p:grpSpPr>
            <a:xfrm>
              <a:off x="2416299" y="33956"/>
              <a:ext cx="3019121" cy="2948658"/>
              <a:chOff x="76200" y="9360"/>
              <a:chExt cx="832223" cy="812800"/>
            </a:xfrm>
          </p:grpSpPr>
          <p:sp>
            <p:nvSpPr>
              <p:cNvPr id="28" name="Freeform 28"/>
              <p:cNvSpPr/>
              <p:nvPr/>
            </p:nvSpPr>
            <p:spPr>
              <a:xfrm>
                <a:off x="95623" y="9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p:spPr>
            <p:txBody>
              <a:bodyPr/>
              <a:lstStyle/>
              <a:p>
                <a:endParaRPr lang="en-US">
                  <a:latin typeface="+mj-lt"/>
                </a:endParaRPr>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mj-lt"/>
                </a:endParaRPr>
              </a:p>
            </p:txBody>
          </p:sp>
        </p:grpSp>
        <p:sp>
          <p:nvSpPr>
            <p:cNvPr id="31" name="TextBox 31"/>
            <p:cNvSpPr txBox="1"/>
            <p:nvPr/>
          </p:nvSpPr>
          <p:spPr>
            <a:xfrm>
              <a:off x="-11352523" y="3231453"/>
              <a:ext cx="7228381" cy="751403"/>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600" b="1" kern="100">
                  <a:effectLst/>
                  <a:latin typeface="+mj-lt"/>
                  <a:ea typeface="Calibri" panose="020F0502020204030204" pitchFamily="34" charset="0"/>
                  <a:cs typeface="Times New Roman" panose="02020603050405020304" pitchFamily="18" charset="0"/>
                </a:rPr>
                <a:t>Functional Requirements</a:t>
              </a:r>
              <a:endParaRPr lang="en-US" sz="3600" kern="100">
                <a:effectLst/>
                <a:latin typeface="+mj-lt"/>
                <a:ea typeface="Calibri" panose="020F0502020204030204" pitchFamily="34" charset="0"/>
                <a:cs typeface="Times New Roman" panose="02020603050405020304" pitchFamily="18" charset="0"/>
              </a:endParaRPr>
            </a:p>
          </p:txBody>
        </p:sp>
      </p:grpSp>
      <p:grpSp>
        <p:nvGrpSpPr>
          <p:cNvPr id="33" name="Group 33"/>
          <p:cNvGrpSpPr/>
          <p:nvPr/>
        </p:nvGrpSpPr>
        <p:grpSpPr>
          <a:xfrm>
            <a:off x="32657" y="8929397"/>
            <a:ext cx="18288000" cy="1395703"/>
            <a:chOff x="0" y="0"/>
            <a:chExt cx="24384000" cy="1860937"/>
          </a:xfrm>
        </p:grpSpPr>
        <p:sp>
          <p:nvSpPr>
            <p:cNvPr id="34" name="Freeform 34"/>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36" name="Freeform 36"/>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40" name="TextBox 67">
            <a:extLst>
              <a:ext uri="{FF2B5EF4-FFF2-40B4-BE49-F238E27FC236}">
                <a16:creationId xmlns:a16="http://schemas.microsoft.com/office/drawing/2014/main" id="{28351B94-FAE4-CE80-C977-0E83E70D2666}"/>
              </a:ext>
            </a:extLst>
          </p:cNvPr>
          <p:cNvSpPr txBox="1"/>
          <p:nvPr/>
        </p:nvSpPr>
        <p:spPr>
          <a:xfrm>
            <a:off x="-901544" y="38100"/>
            <a:ext cx="15227144" cy="1525097"/>
          </a:xfrm>
          <a:prstGeom prst="rect">
            <a:avLst/>
          </a:prstGeom>
        </p:spPr>
        <p:txBody>
          <a:bodyPr wrap="square" lIns="0" tIns="0" rIns="0" bIns="0" rtlCol="0" anchor="t">
            <a:spAutoFit/>
          </a:bodyPr>
          <a:lstStyle/>
          <a:p>
            <a:pPr algn="ctr">
              <a:lnSpc>
                <a:spcPts val="5787"/>
              </a:lnSpc>
            </a:pPr>
            <a:r>
              <a:rPr lang="en-US" sz="6600" b="1" spc="209">
                <a:solidFill>
                  <a:srgbClr val="FFC700"/>
                </a:solidFill>
                <a:effectLst>
                  <a:outerShdw blurRad="38100" dist="38100" dir="2700000" algn="tl">
                    <a:srgbClr val="000000">
                      <a:alpha val="43137"/>
                    </a:srgbClr>
                  </a:outerShdw>
                </a:effectLst>
                <a:latin typeface="+mj-lt"/>
                <a:ea typeface="Canva Sans 2 Bold"/>
                <a:cs typeface="Canva Sans 2 Bold"/>
                <a:sym typeface="Canva Sans 2 Bold"/>
              </a:rPr>
              <a:t>Functional &amp; Non-functional Requirements</a:t>
            </a:r>
          </a:p>
        </p:txBody>
      </p:sp>
      <p:sp>
        <p:nvSpPr>
          <p:cNvPr id="41" name="TextBox 31">
            <a:extLst>
              <a:ext uri="{FF2B5EF4-FFF2-40B4-BE49-F238E27FC236}">
                <a16:creationId xmlns:a16="http://schemas.microsoft.com/office/drawing/2014/main" id="{A5AF2E49-FAAB-21D9-8A48-951BF4A7855C}"/>
              </a:ext>
            </a:extLst>
          </p:cNvPr>
          <p:cNvSpPr txBox="1"/>
          <p:nvPr/>
        </p:nvSpPr>
        <p:spPr>
          <a:xfrm>
            <a:off x="11463421" y="3949975"/>
            <a:ext cx="6138779" cy="563552"/>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600" b="1" kern="100">
                <a:latin typeface="+mj-lt"/>
                <a:ea typeface="Calibri" panose="020F0502020204030204" pitchFamily="34" charset="0"/>
                <a:cs typeface="Times New Roman" panose="02020603050405020304" pitchFamily="18" charset="0"/>
              </a:rPr>
              <a:t>Non-</a:t>
            </a:r>
            <a:r>
              <a:rPr lang="en-US" sz="3600" b="1" kern="100">
                <a:effectLst/>
                <a:latin typeface="+mj-lt"/>
                <a:ea typeface="Calibri" panose="020F0502020204030204" pitchFamily="34" charset="0"/>
                <a:cs typeface="Times New Roman" panose="02020603050405020304" pitchFamily="18" charset="0"/>
              </a:rPr>
              <a:t>Functional Requirements</a:t>
            </a:r>
            <a:endParaRPr lang="en-US" sz="3600" kern="100">
              <a:effectLst/>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B364228-FE01-8F95-42D2-1D0CEA94F12C}"/>
              </a:ext>
            </a:extLst>
          </p:cNvPr>
          <p:cNvSpPr txBox="1"/>
          <p:nvPr/>
        </p:nvSpPr>
        <p:spPr>
          <a:xfrm>
            <a:off x="12961802" y="4761690"/>
            <a:ext cx="3697091" cy="3539430"/>
          </a:xfrm>
          <a:prstGeom prst="rect">
            <a:avLst/>
          </a:prstGeom>
          <a:noFill/>
        </p:spPr>
        <p:txBody>
          <a:bodyPr wrap="square">
            <a:spAutoFit/>
          </a:bodyPr>
          <a:lstStyle/>
          <a:p>
            <a:pPr marL="457200" indent="-457200" algn="l">
              <a:spcBef>
                <a:spcPct val="0"/>
              </a:spcBef>
              <a:buFont typeface="Arial" panose="020B0604020202020204" pitchFamily="34" charset="0"/>
              <a:buChar char="•"/>
            </a:pPr>
            <a:r>
              <a:rPr lang="en-US" sz="3200" spc="26">
                <a:solidFill>
                  <a:srgbClr val="000000"/>
                </a:solidFill>
                <a:latin typeface="+mj-lt"/>
                <a:ea typeface="Canva Sans 2"/>
                <a:cs typeface="Times New Roman" panose="02020603050405020304" pitchFamily="18" charset="0"/>
                <a:sym typeface="Canva Sans 2"/>
              </a:rPr>
              <a:t>Availability</a:t>
            </a:r>
          </a:p>
          <a:p>
            <a:pPr marL="457200" indent="-457200" algn="l">
              <a:spcBef>
                <a:spcPct val="0"/>
              </a:spcBef>
              <a:buFont typeface="Arial" panose="020B0604020202020204" pitchFamily="34" charset="0"/>
              <a:buChar char="•"/>
            </a:pPr>
            <a:endParaRPr lang="en-US" sz="3200" spc="26">
              <a:solidFill>
                <a:srgbClr val="000000"/>
              </a:solidFill>
              <a:latin typeface="+mj-lt"/>
              <a:ea typeface="Canva Sans 2"/>
              <a:cs typeface="Times New Roman" panose="02020603050405020304" pitchFamily="18" charset="0"/>
              <a:sym typeface="Canva Sans 2"/>
            </a:endParaRPr>
          </a:p>
          <a:p>
            <a:pPr marL="457200" indent="-457200" algn="l">
              <a:spcBef>
                <a:spcPct val="0"/>
              </a:spcBef>
              <a:buFont typeface="Arial" panose="020B0604020202020204" pitchFamily="34" charset="0"/>
              <a:buChar char="•"/>
            </a:pPr>
            <a:r>
              <a:rPr lang="en-US" sz="3200" spc="26">
                <a:solidFill>
                  <a:srgbClr val="000000"/>
                </a:solidFill>
                <a:latin typeface="+mj-lt"/>
                <a:ea typeface="Canva Sans 2"/>
                <a:cs typeface="Times New Roman" panose="02020603050405020304" pitchFamily="18" charset="0"/>
                <a:sym typeface="Canva Sans 2"/>
              </a:rPr>
              <a:t>Reliability </a:t>
            </a:r>
          </a:p>
          <a:p>
            <a:pPr marL="457200" indent="-457200" algn="l">
              <a:spcBef>
                <a:spcPct val="0"/>
              </a:spcBef>
              <a:buFont typeface="Arial" panose="020B0604020202020204" pitchFamily="34" charset="0"/>
              <a:buChar char="•"/>
            </a:pPr>
            <a:endParaRPr lang="en-US" sz="3200" spc="26">
              <a:solidFill>
                <a:srgbClr val="000000"/>
              </a:solidFill>
              <a:latin typeface="+mj-lt"/>
              <a:ea typeface="Canva Sans 2"/>
              <a:cs typeface="Times New Roman" panose="02020603050405020304" pitchFamily="18" charset="0"/>
              <a:sym typeface="Canva Sans 2"/>
            </a:endParaRPr>
          </a:p>
          <a:p>
            <a:pPr marL="457200" indent="-457200" algn="l">
              <a:spcBef>
                <a:spcPct val="0"/>
              </a:spcBef>
              <a:buFont typeface="Arial" panose="020B0604020202020204" pitchFamily="34" charset="0"/>
              <a:buChar char="•"/>
            </a:pPr>
            <a:r>
              <a:rPr lang="en-US" sz="3200" spc="26">
                <a:solidFill>
                  <a:srgbClr val="000000"/>
                </a:solidFill>
                <a:latin typeface="+mj-lt"/>
                <a:ea typeface="Canva Sans 2"/>
                <a:cs typeface="Times New Roman" panose="02020603050405020304" pitchFamily="18" charset="0"/>
                <a:sym typeface="Canva Sans 2"/>
              </a:rPr>
              <a:t>User friendly </a:t>
            </a:r>
          </a:p>
          <a:p>
            <a:pPr marL="457200" indent="-457200" algn="l">
              <a:spcBef>
                <a:spcPct val="0"/>
              </a:spcBef>
              <a:buFont typeface="Arial" panose="020B0604020202020204" pitchFamily="34" charset="0"/>
              <a:buChar char="•"/>
            </a:pPr>
            <a:endParaRPr lang="en-US" sz="3200" spc="26">
              <a:solidFill>
                <a:srgbClr val="000000"/>
              </a:solidFill>
              <a:latin typeface="+mj-lt"/>
              <a:ea typeface="Canva Sans 2"/>
              <a:cs typeface="Times New Roman" panose="02020603050405020304" pitchFamily="18" charset="0"/>
              <a:sym typeface="Canva Sans 2"/>
            </a:endParaRPr>
          </a:p>
          <a:p>
            <a:pPr marL="457200" indent="-457200" algn="l">
              <a:spcBef>
                <a:spcPct val="0"/>
              </a:spcBef>
              <a:buFont typeface="Arial" panose="020B0604020202020204" pitchFamily="34" charset="0"/>
              <a:buChar char="•"/>
            </a:pPr>
            <a:r>
              <a:rPr lang="en-US" sz="3200" spc="26">
                <a:solidFill>
                  <a:srgbClr val="000000"/>
                </a:solidFill>
                <a:latin typeface="+mj-lt"/>
                <a:ea typeface="Canva Sans 2"/>
                <a:cs typeface="Times New Roman" panose="02020603050405020304" pitchFamily="18" charset="0"/>
                <a:sym typeface="Canva Sans 2"/>
              </a:rPr>
              <a:t>High performance</a:t>
            </a:r>
          </a:p>
        </p:txBody>
      </p:sp>
      <p:sp>
        <p:nvSpPr>
          <p:cNvPr id="4" name="TextBox 25">
            <a:extLst>
              <a:ext uri="{FF2B5EF4-FFF2-40B4-BE49-F238E27FC236}">
                <a16:creationId xmlns:a16="http://schemas.microsoft.com/office/drawing/2014/main" id="{54E2C27C-2146-3C90-42E7-A05F243BDC7B}"/>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pic>
        <p:nvPicPr>
          <p:cNvPr id="22" name="Picture 21" descr="A blue text on a black background&#10;&#10;Description automatically generated">
            <a:extLst>
              <a:ext uri="{FF2B5EF4-FFF2-40B4-BE49-F238E27FC236}">
                <a16:creationId xmlns:a16="http://schemas.microsoft.com/office/drawing/2014/main" id="{25399191-08E4-93E2-D518-95F919D624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2" name="Slide Number Placeholder 1">
            <a:extLst>
              <a:ext uri="{FF2B5EF4-FFF2-40B4-BE49-F238E27FC236}">
                <a16:creationId xmlns:a16="http://schemas.microsoft.com/office/drawing/2014/main" id="{ABD5E505-6FE4-4E49-C721-48FC3353D87D}"/>
              </a:ext>
            </a:extLst>
          </p:cNvPr>
          <p:cNvSpPr>
            <a:spLocks noGrp="1"/>
          </p:cNvSpPr>
          <p:nvPr>
            <p:ph type="sldNum" sz="quarter" idx="12"/>
          </p:nvPr>
        </p:nvSpPr>
        <p:spPr>
          <a:xfrm>
            <a:off x="16002000" y="9788081"/>
            <a:ext cx="2133600" cy="365125"/>
          </a:xfrm>
        </p:spPr>
        <p:txBody>
          <a:bodyPr/>
          <a:lstStyle/>
          <a:p>
            <a:fld id="{B6F15528-21DE-4FAA-801E-634DDDAF4B2B}" type="slidenum">
              <a:rPr lang="en-US" sz="2800" smtClean="0">
                <a:solidFill>
                  <a:schemeClr val="tx1"/>
                </a:solidFill>
              </a:rPr>
              <a:pPr/>
              <a:t>30</a:t>
            </a:fld>
            <a:endParaRPr lang="en-US" sz="2800">
              <a:solidFill>
                <a:schemeClr val="tx1"/>
              </a:solidFill>
            </a:endParaRPr>
          </a:p>
        </p:txBody>
      </p:sp>
    </p:spTree>
    <p:extLst>
      <p:ext uri="{BB962C8B-B14F-4D97-AF65-F5344CB8AC3E}">
        <p14:creationId xmlns:p14="http://schemas.microsoft.com/office/powerpoint/2010/main" val="1712778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3">
            <a:extLst>
              <a:ext uri="{FF2B5EF4-FFF2-40B4-BE49-F238E27FC236}">
                <a16:creationId xmlns:a16="http://schemas.microsoft.com/office/drawing/2014/main" id="{7A8F3B66-0282-C8C0-DFF9-AF2E17267134}"/>
              </a:ext>
            </a:extLst>
          </p:cNvPr>
          <p:cNvGrpSpPr/>
          <p:nvPr/>
        </p:nvGrpSpPr>
        <p:grpSpPr>
          <a:xfrm>
            <a:off x="-9525" y="-72643"/>
            <a:ext cx="18288000" cy="1625028"/>
            <a:chOff x="0" y="0"/>
            <a:chExt cx="4816593" cy="427991"/>
          </a:xfrm>
        </p:grpSpPr>
        <p:sp>
          <p:nvSpPr>
            <p:cNvPr id="16" name="Freeform 4">
              <a:extLst>
                <a:ext uri="{FF2B5EF4-FFF2-40B4-BE49-F238E27FC236}">
                  <a16:creationId xmlns:a16="http://schemas.microsoft.com/office/drawing/2014/main" id="{88BF2185-1FB1-D7B1-6934-D1B4C3AF3C26}"/>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7" name="TextBox 5">
              <a:extLst>
                <a:ext uri="{FF2B5EF4-FFF2-40B4-BE49-F238E27FC236}">
                  <a16:creationId xmlns:a16="http://schemas.microsoft.com/office/drawing/2014/main" id="{59683D00-36DA-22B9-6B54-0DB6F86D992B}"/>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8" name="Picture 17" descr="A blue text on a black background&#10;&#10;Description automatically generated">
            <a:extLst>
              <a:ext uri="{FF2B5EF4-FFF2-40B4-BE49-F238E27FC236}">
                <a16:creationId xmlns:a16="http://schemas.microsoft.com/office/drawing/2014/main" id="{8BB46CA9-8CDF-9B80-5FFA-6580E6926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pic>
        <p:nvPicPr>
          <p:cNvPr id="20" name="Picture 19">
            <a:extLst>
              <a:ext uri="{FF2B5EF4-FFF2-40B4-BE49-F238E27FC236}">
                <a16:creationId xmlns:a16="http://schemas.microsoft.com/office/drawing/2014/main" id="{29F951FC-F522-5B69-ABF5-7DC2ED5CBC5A}"/>
              </a:ext>
            </a:extLst>
          </p:cNvPr>
          <p:cNvPicPr>
            <a:picLocks noChangeAspect="1"/>
          </p:cNvPicPr>
          <p:nvPr/>
        </p:nvPicPr>
        <p:blipFill rotWithShape="1">
          <a:blip r:embed="rId3">
            <a:extLst>
              <a:ext uri="{28A0092B-C50C-407E-A947-70E740481C1C}">
                <a14:useLocalDpi xmlns:a14="http://schemas.microsoft.com/office/drawing/2010/main" val="0"/>
              </a:ext>
            </a:extLst>
          </a:blip>
          <a:srcRect l="6661" r="6244"/>
          <a:stretch/>
        </p:blipFill>
        <p:spPr>
          <a:xfrm>
            <a:off x="1181097" y="1547590"/>
            <a:ext cx="15925801" cy="7719147"/>
          </a:xfrm>
          <a:prstGeom prst="rect">
            <a:avLst/>
          </a:prstGeom>
        </p:spPr>
      </p:pic>
      <p:sp>
        <p:nvSpPr>
          <p:cNvPr id="5" name="TextBox 5"/>
          <p:cNvSpPr txBox="1"/>
          <p:nvPr/>
        </p:nvSpPr>
        <p:spPr>
          <a:xfrm>
            <a:off x="0" y="-197289"/>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Gantt Chart</a:t>
            </a:r>
          </a:p>
        </p:txBody>
      </p:sp>
      <p:grpSp>
        <p:nvGrpSpPr>
          <p:cNvPr id="7" name="Group 7"/>
          <p:cNvGrpSpPr/>
          <p:nvPr/>
        </p:nvGrpSpPr>
        <p:grpSpPr>
          <a:xfrm>
            <a:off x="0" y="8862723"/>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9" name="TextBox 9"/>
            <p:cNvSpPr txBox="1"/>
            <p:nvPr/>
          </p:nvSpPr>
          <p:spPr>
            <a:xfrm>
              <a:off x="11803430" y="1205847"/>
              <a:ext cx="8252253" cy="47167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grpSp>
        <p:nvGrpSpPr>
          <p:cNvPr id="11" name="Group 33">
            <a:extLst>
              <a:ext uri="{FF2B5EF4-FFF2-40B4-BE49-F238E27FC236}">
                <a16:creationId xmlns:a16="http://schemas.microsoft.com/office/drawing/2014/main" id="{DDF3A2C0-3865-D6EF-16F1-2D7E32B7B9A5}"/>
              </a:ext>
            </a:extLst>
          </p:cNvPr>
          <p:cNvGrpSpPr/>
          <p:nvPr/>
        </p:nvGrpSpPr>
        <p:grpSpPr>
          <a:xfrm>
            <a:off x="32657" y="8929397"/>
            <a:ext cx="18288000" cy="1395703"/>
            <a:chOff x="0" y="0"/>
            <a:chExt cx="24384000" cy="1860937"/>
          </a:xfrm>
        </p:grpSpPr>
        <p:sp>
          <p:nvSpPr>
            <p:cNvPr id="12" name="Freeform 34">
              <a:extLst>
                <a:ext uri="{FF2B5EF4-FFF2-40B4-BE49-F238E27FC236}">
                  <a16:creationId xmlns:a16="http://schemas.microsoft.com/office/drawing/2014/main" id="{C9697F23-3339-08A9-456F-A13AA5AD09BB}"/>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13" name="Freeform 36">
              <a:extLst>
                <a:ext uri="{FF2B5EF4-FFF2-40B4-BE49-F238E27FC236}">
                  <a16:creationId xmlns:a16="http://schemas.microsoft.com/office/drawing/2014/main" id="{FE491DE5-2E74-B971-F399-1160987197BE}"/>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4" name="TextBox 25">
            <a:extLst>
              <a:ext uri="{FF2B5EF4-FFF2-40B4-BE49-F238E27FC236}">
                <a16:creationId xmlns:a16="http://schemas.microsoft.com/office/drawing/2014/main" id="{A6E0B8CC-B4E3-D097-D768-3D1B124B226F}"/>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 name="Slide Number Placeholder 1">
            <a:extLst>
              <a:ext uri="{FF2B5EF4-FFF2-40B4-BE49-F238E27FC236}">
                <a16:creationId xmlns:a16="http://schemas.microsoft.com/office/drawing/2014/main" id="{887340BB-B7F1-7882-846B-A67105A230E1}"/>
              </a:ext>
            </a:extLst>
          </p:cNvPr>
          <p:cNvSpPr>
            <a:spLocks noGrp="1"/>
          </p:cNvSpPr>
          <p:nvPr>
            <p:ph type="sldNum" sz="quarter" idx="12"/>
          </p:nvPr>
        </p:nvSpPr>
        <p:spPr>
          <a:xfrm>
            <a:off x="15932874" y="9777412"/>
            <a:ext cx="2133600" cy="365125"/>
          </a:xfrm>
        </p:spPr>
        <p:txBody>
          <a:bodyPr/>
          <a:lstStyle/>
          <a:p>
            <a:fld id="{B6F15528-21DE-4FAA-801E-634DDDAF4B2B}" type="slidenum">
              <a:rPr lang="en-US" sz="2800" smtClean="0">
                <a:solidFill>
                  <a:schemeClr val="tx1"/>
                </a:solidFill>
              </a:rPr>
              <a:pPr/>
              <a:t>31</a:t>
            </a:fld>
            <a:endParaRPr lang="en-US" sz="2800">
              <a:solidFill>
                <a:schemeClr val="tx1"/>
              </a:solidFill>
            </a:endParaRPr>
          </a:p>
        </p:txBody>
      </p:sp>
    </p:spTree>
    <p:extLst>
      <p:ext uri="{BB962C8B-B14F-4D97-AF65-F5344CB8AC3E}">
        <p14:creationId xmlns:p14="http://schemas.microsoft.com/office/powerpoint/2010/main" val="2427208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any&#10;&#10;Description automatically generated">
            <a:extLst>
              <a:ext uri="{FF2B5EF4-FFF2-40B4-BE49-F238E27FC236}">
                <a16:creationId xmlns:a16="http://schemas.microsoft.com/office/drawing/2014/main" id="{01F1911E-9A59-F9CC-BB01-BD4CB4B95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39386"/>
            <a:ext cx="18285714" cy="10285714"/>
          </a:xfrm>
          <a:prstGeom prst="rect">
            <a:avLst/>
          </a:prstGeom>
        </p:spPr>
      </p:pic>
      <p:grpSp>
        <p:nvGrpSpPr>
          <p:cNvPr id="21" name="Group 3">
            <a:extLst>
              <a:ext uri="{FF2B5EF4-FFF2-40B4-BE49-F238E27FC236}">
                <a16:creationId xmlns:a16="http://schemas.microsoft.com/office/drawing/2014/main" id="{4B2FCD9F-DC83-FF2E-9DEB-FE8C466411D0}"/>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1430C35C-2324-88FD-07B9-2270460118F7}"/>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1FFD0623-FE15-926E-37F5-A96F0D7750EB}"/>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6D8BC3EB-B993-FB52-5F26-FF2626529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p:cNvSpPr txBox="1"/>
          <p:nvPr/>
        </p:nvSpPr>
        <p:spPr>
          <a:xfrm>
            <a:off x="0" y="-137162"/>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Work Breakdown Chart </a:t>
            </a:r>
          </a:p>
        </p:txBody>
      </p:sp>
      <p:grpSp>
        <p:nvGrpSpPr>
          <p:cNvPr id="7" name="Group 7"/>
          <p:cNvGrpSpPr/>
          <p:nvPr/>
        </p:nvGrpSpPr>
        <p:grpSpPr>
          <a:xfrm>
            <a:off x="0" y="8862723"/>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9" name="TextBox 9"/>
            <p:cNvSpPr txBox="1"/>
            <p:nvPr/>
          </p:nvSpPr>
          <p:spPr>
            <a:xfrm>
              <a:off x="11803430" y="1205847"/>
              <a:ext cx="8252253" cy="47167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grpSp>
        <p:nvGrpSpPr>
          <p:cNvPr id="11" name="Group 33">
            <a:extLst>
              <a:ext uri="{FF2B5EF4-FFF2-40B4-BE49-F238E27FC236}">
                <a16:creationId xmlns:a16="http://schemas.microsoft.com/office/drawing/2014/main" id="{DDF3A2C0-3865-D6EF-16F1-2D7E32B7B9A5}"/>
              </a:ext>
            </a:extLst>
          </p:cNvPr>
          <p:cNvGrpSpPr/>
          <p:nvPr/>
        </p:nvGrpSpPr>
        <p:grpSpPr>
          <a:xfrm>
            <a:off x="32657" y="8929397"/>
            <a:ext cx="18288000" cy="1395703"/>
            <a:chOff x="0" y="0"/>
            <a:chExt cx="24384000" cy="1860937"/>
          </a:xfrm>
        </p:grpSpPr>
        <p:sp>
          <p:nvSpPr>
            <p:cNvPr id="12" name="Freeform 34">
              <a:extLst>
                <a:ext uri="{FF2B5EF4-FFF2-40B4-BE49-F238E27FC236}">
                  <a16:creationId xmlns:a16="http://schemas.microsoft.com/office/drawing/2014/main" id="{C9697F23-3339-08A9-456F-A13AA5AD09BB}"/>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13" name="Freeform 36">
              <a:extLst>
                <a:ext uri="{FF2B5EF4-FFF2-40B4-BE49-F238E27FC236}">
                  <a16:creationId xmlns:a16="http://schemas.microsoft.com/office/drawing/2014/main" id="{FE491DE5-2E74-B971-F399-1160987197BE}"/>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4" name="TextBox 25">
            <a:extLst>
              <a:ext uri="{FF2B5EF4-FFF2-40B4-BE49-F238E27FC236}">
                <a16:creationId xmlns:a16="http://schemas.microsoft.com/office/drawing/2014/main" id="{C6A3D887-38B4-85E3-2E91-2B695EDDB52D}"/>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 name="Slide Number Placeholder 1">
            <a:extLst>
              <a:ext uri="{FF2B5EF4-FFF2-40B4-BE49-F238E27FC236}">
                <a16:creationId xmlns:a16="http://schemas.microsoft.com/office/drawing/2014/main" id="{19738067-C35C-1374-CB6A-909C77A73DAE}"/>
              </a:ext>
            </a:extLst>
          </p:cNvPr>
          <p:cNvSpPr>
            <a:spLocks noGrp="1"/>
          </p:cNvSpPr>
          <p:nvPr>
            <p:ph type="sldNum" sz="quarter" idx="12"/>
          </p:nvPr>
        </p:nvSpPr>
        <p:spPr>
          <a:xfrm>
            <a:off x="15932874" y="9791378"/>
            <a:ext cx="2133600" cy="365125"/>
          </a:xfrm>
        </p:spPr>
        <p:txBody>
          <a:bodyPr/>
          <a:lstStyle/>
          <a:p>
            <a:fld id="{B6F15528-21DE-4FAA-801E-634DDDAF4B2B}" type="slidenum">
              <a:rPr lang="en-US" sz="2800" smtClean="0">
                <a:solidFill>
                  <a:schemeClr val="tx1"/>
                </a:solidFill>
              </a:rPr>
              <a:pPr/>
              <a:t>32</a:t>
            </a:fld>
            <a:endParaRPr lang="en-US" sz="2800">
              <a:solidFill>
                <a:schemeClr val="tx1"/>
              </a:solidFill>
            </a:endParaRPr>
          </a:p>
        </p:txBody>
      </p:sp>
    </p:spTree>
    <p:extLst>
      <p:ext uri="{BB962C8B-B14F-4D97-AF65-F5344CB8AC3E}">
        <p14:creationId xmlns:p14="http://schemas.microsoft.com/office/powerpoint/2010/main" val="3034061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
            <a:extLst>
              <a:ext uri="{FF2B5EF4-FFF2-40B4-BE49-F238E27FC236}">
                <a16:creationId xmlns:a16="http://schemas.microsoft.com/office/drawing/2014/main" id="{80EC3A58-F41A-293E-70A9-84C3C524FAB7}"/>
              </a:ext>
            </a:extLst>
          </p:cNvPr>
          <p:cNvGrpSpPr/>
          <p:nvPr/>
        </p:nvGrpSpPr>
        <p:grpSpPr>
          <a:xfrm>
            <a:off x="-9525" y="-72643"/>
            <a:ext cx="18288000" cy="1625028"/>
            <a:chOff x="0" y="0"/>
            <a:chExt cx="4816593" cy="427991"/>
          </a:xfrm>
        </p:grpSpPr>
        <p:sp>
          <p:nvSpPr>
            <p:cNvPr id="12" name="Freeform 4">
              <a:extLst>
                <a:ext uri="{FF2B5EF4-FFF2-40B4-BE49-F238E27FC236}">
                  <a16:creationId xmlns:a16="http://schemas.microsoft.com/office/drawing/2014/main" id="{9B0AB207-5D11-4B72-B2E7-420B01BBD29F}"/>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87ED80BB-92DA-F105-402A-335F3CF005FE}"/>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5ADB9AEF-E577-10CE-E69B-960C9C7E1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p:cNvSpPr txBox="1"/>
          <p:nvPr/>
        </p:nvSpPr>
        <p:spPr>
          <a:xfrm>
            <a:off x="0" y="-180158"/>
            <a:ext cx="18288000" cy="1764744"/>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References </a:t>
            </a:r>
          </a:p>
        </p:txBody>
      </p:sp>
      <p:grpSp>
        <p:nvGrpSpPr>
          <p:cNvPr id="7" name="Group 7"/>
          <p:cNvGrpSpPr/>
          <p:nvPr/>
        </p:nvGrpSpPr>
        <p:grpSpPr>
          <a:xfrm>
            <a:off x="32657" y="8929397"/>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p>
          </p:txBody>
        </p:sp>
      </p:grpSp>
      <p:sp>
        <p:nvSpPr>
          <p:cNvPr id="11" name="TextBox 10">
            <a:hlinkClick r:id="rId6" action="ppaction://hlinksldjump"/>
            <a:extLst>
              <a:ext uri="{FF2B5EF4-FFF2-40B4-BE49-F238E27FC236}">
                <a16:creationId xmlns:a16="http://schemas.microsoft.com/office/drawing/2014/main" id="{04AC9E7A-9BA4-0262-533B-6007025DDC94}"/>
              </a:ext>
            </a:extLst>
          </p:cNvPr>
          <p:cNvSpPr txBox="1"/>
          <p:nvPr/>
        </p:nvSpPr>
        <p:spPr>
          <a:xfrm>
            <a:off x="685800" y="2247900"/>
            <a:ext cx="16383000" cy="6998711"/>
          </a:xfrm>
          <a:prstGeom prst="rect">
            <a:avLst/>
          </a:prstGeom>
          <a:noFill/>
        </p:spPr>
        <p:txBody>
          <a:bodyPr wrap="square" rtlCol="0">
            <a:spAutoFit/>
          </a:bodyPr>
          <a:lstStyle/>
          <a:p>
            <a:endParaRPr lang="en-US" sz="2400">
              <a:latin typeface="+mj-lt"/>
              <a:cs typeface="Times New Roman" panose="02020603050405020304" pitchFamily="18" charset="0"/>
            </a:endParaRPr>
          </a:p>
          <a:p>
            <a:r>
              <a:rPr lang="en-US" sz="2400">
                <a:latin typeface="+mj-lt"/>
                <a:cs typeface="Times New Roman" panose="02020603050405020304" pitchFamily="18" charset="0"/>
              </a:rPr>
              <a:t>[4] </a:t>
            </a:r>
            <a:r>
              <a:rPr lang="en-US" sz="2400" kern="0">
                <a:effectLst/>
                <a:latin typeface="+mj-lt"/>
                <a:ea typeface="Times New Roman" panose="02020603050405020304" pitchFamily="18" charset="0"/>
              </a:rPr>
              <a:t>S. Lanfranchi, O. </a:t>
            </a:r>
            <a:r>
              <a:rPr lang="en-US" sz="2400" kern="0" err="1">
                <a:effectLst/>
                <a:latin typeface="+mj-lt"/>
                <a:ea typeface="Times New Roman" panose="02020603050405020304" pitchFamily="18" charset="0"/>
              </a:rPr>
              <a:t>Jerman</a:t>
            </a:r>
            <a:r>
              <a:rPr lang="en-US" sz="2400" kern="0">
                <a:effectLst/>
                <a:latin typeface="+mj-lt"/>
                <a:ea typeface="Times New Roman" panose="02020603050405020304" pitchFamily="18" charset="0"/>
              </a:rPr>
              <a:t>, E. Dal Pont, A. Alberti, and R. </a:t>
            </a:r>
            <a:r>
              <a:rPr lang="en-US" sz="2400" kern="0" err="1">
                <a:effectLst/>
                <a:latin typeface="+mj-lt"/>
                <a:ea typeface="Times New Roman" panose="02020603050405020304" pitchFamily="18" charset="0"/>
              </a:rPr>
              <a:t>Vianello</a:t>
            </a:r>
            <a:r>
              <a:rPr lang="en-US" sz="2400" kern="0">
                <a:effectLst/>
                <a:latin typeface="+mj-lt"/>
                <a:ea typeface="Times New Roman" panose="02020603050405020304" pitchFamily="18" charset="0"/>
              </a:rPr>
              <a:t>, “</a:t>
            </a:r>
            <a:r>
              <a:rPr lang="en-US" sz="2400" b="1" kern="0">
                <a:effectLst/>
                <a:latin typeface="+mj-lt"/>
                <a:ea typeface="Times New Roman" panose="02020603050405020304" pitchFamily="18" charset="0"/>
              </a:rPr>
              <a:t>Executive function in adolescents with Down Syndrome,</a:t>
            </a:r>
            <a:r>
              <a:rPr lang="en-US" sz="2400" kern="0">
                <a:effectLst/>
                <a:latin typeface="+mj-lt"/>
                <a:ea typeface="Times New Roman" panose="02020603050405020304" pitchFamily="18" charset="0"/>
              </a:rPr>
              <a:t>” </a:t>
            </a:r>
            <a:r>
              <a:rPr lang="en-US" sz="2400" i="1" kern="0">
                <a:effectLst/>
                <a:latin typeface="+mj-lt"/>
                <a:ea typeface="Times New Roman" panose="02020603050405020304" pitchFamily="18" charset="0"/>
              </a:rPr>
              <a:t>Journal of Intellectual Disability Research</a:t>
            </a:r>
            <a:r>
              <a:rPr lang="en-US" sz="2400" kern="0">
                <a:effectLst/>
                <a:latin typeface="+mj-lt"/>
                <a:ea typeface="Times New Roman" panose="02020603050405020304" pitchFamily="18" charset="0"/>
              </a:rPr>
              <a:t>, vol. 54, no. 4, pp. 308–319, 2010, </a:t>
            </a:r>
            <a:r>
              <a:rPr lang="en-US" sz="2400" kern="0" err="1">
                <a:effectLst/>
                <a:latin typeface="+mj-lt"/>
                <a:ea typeface="Times New Roman" panose="02020603050405020304" pitchFamily="18" charset="0"/>
              </a:rPr>
              <a:t>doi</a:t>
            </a:r>
            <a:r>
              <a:rPr lang="en-US" sz="2400" kern="0">
                <a:effectLst/>
                <a:latin typeface="+mj-lt"/>
                <a:ea typeface="Times New Roman" panose="02020603050405020304" pitchFamily="18" charset="0"/>
              </a:rPr>
              <a:t>: </a:t>
            </a:r>
            <a:r>
              <a:rPr lang="en-US" sz="2400" i="1" u="sng" kern="0">
                <a:solidFill>
                  <a:srgbClr val="0000FF"/>
                </a:solidFill>
                <a:effectLst/>
                <a:latin typeface="+mj-lt"/>
                <a:ea typeface="Times New Roman" panose="02020603050405020304" pitchFamily="18" charset="0"/>
                <a:cs typeface="Times New Roman" panose="02020603050405020304" pitchFamily="18" charset="0"/>
                <a:hlinkClick r:id="rId7"/>
              </a:rPr>
              <a:t>10.1111/j.1365-2788.2010.01262.x</a:t>
            </a:r>
            <a:endParaRPr lang="en-US" sz="2400" i="1" u="sng" kern="0">
              <a:solidFill>
                <a:srgbClr val="0000FF"/>
              </a:solidFill>
              <a:effectLst/>
              <a:latin typeface="+mj-lt"/>
              <a:ea typeface="Times New Roman" panose="02020603050405020304" pitchFamily="18" charset="0"/>
              <a:cs typeface="Times New Roman" panose="02020603050405020304" pitchFamily="18" charset="0"/>
            </a:endParaRPr>
          </a:p>
          <a:p>
            <a:endParaRPr lang="en-US" sz="2400" u="sng" kern="0">
              <a:solidFill>
                <a:srgbClr val="0000FF"/>
              </a:solidFill>
              <a:highlight>
                <a:srgbClr val="FFFFFF"/>
              </a:highlight>
              <a:latin typeface="+mj-lt"/>
              <a:cs typeface="Times New Roman" panose="02020603050405020304" pitchFamily="18" charset="0"/>
            </a:endParaRPr>
          </a:p>
          <a:p>
            <a:r>
              <a:rPr lang="en-US" sz="2400">
                <a:highlight>
                  <a:srgbClr val="FFFFFF"/>
                </a:highlight>
                <a:latin typeface="+mj-lt"/>
                <a:cs typeface="Times New Roman" panose="02020603050405020304" pitchFamily="18" charset="0"/>
              </a:rPr>
              <a:t>[5] </a:t>
            </a:r>
            <a:r>
              <a:rPr lang="en-US" sz="2400" kern="0">
                <a:effectLst/>
                <a:latin typeface="+mj-lt"/>
                <a:ea typeface="Times New Roman" panose="02020603050405020304" pitchFamily="18" charset="0"/>
              </a:rPr>
              <a:t>M. E. </a:t>
            </a:r>
            <a:r>
              <a:rPr lang="en-US" sz="2400" kern="0" err="1">
                <a:effectLst/>
                <a:latin typeface="+mj-lt"/>
                <a:ea typeface="Times New Roman" panose="02020603050405020304" pitchFamily="18" charset="0"/>
              </a:rPr>
              <a:t>Weijerman</a:t>
            </a:r>
            <a:r>
              <a:rPr lang="en-US" sz="2400" kern="0">
                <a:effectLst/>
                <a:latin typeface="+mj-lt"/>
                <a:ea typeface="Times New Roman" panose="02020603050405020304" pitchFamily="18" charset="0"/>
              </a:rPr>
              <a:t> and J. P. de Winter, “</a:t>
            </a:r>
            <a:r>
              <a:rPr lang="en-US" sz="2400" b="1" kern="0">
                <a:effectLst/>
                <a:latin typeface="+mj-lt"/>
                <a:ea typeface="Times New Roman" panose="02020603050405020304" pitchFamily="18" charset="0"/>
              </a:rPr>
              <a:t>Clinical practice</a:t>
            </a:r>
            <a:r>
              <a:rPr lang="en-US" sz="2400" kern="0">
                <a:effectLst/>
                <a:latin typeface="+mj-lt"/>
                <a:ea typeface="Times New Roman" panose="02020603050405020304" pitchFamily="18" charset="0"/>
              </a:rPr>
              <a:t>,” </a:t>
            </a:r>
            <a:r>
              <a:rPr lang="en-US" sz="2400" i="1" kern="0" err="1">
                <a:effectLst/>
                <a:latin typeface="+mj-lt"/>
                <a:ea typeface="Times New Roman" panose="02020603050405020304" pitchFamily="18" charset="0"/>
              </a:rPr>
              <a:t>Eur</a:t>
            </a:r>
            <a:r>
              <a:rPr lang="en-US" sz="2400" i="1" kern="0">
                <a:effectLst/>
                <a:latin typeface="+mj-lt"/>
                <a:ea typeface="Times New Roman" panose="02020603050405020304" pitchFamily="18" charset="0"/>
              </a:rPr>
              <a:t> J </a:t>
            </a:r>
            <a:r>
              <a:rPr lang="en-US" sz="2400" i="1" kern="0" err="1">
                <a:effectLst/>
                <a:latin typeface="+mj-lt"/>
                <a:ea typeface="Times New Roman" panose="02020603050405020304" pitchFamily="18" charset="0"/>
              </a:rPr>
              <a:t>Pediatr</a:t>
            </a:r>
            <a:r>
              <a:rPr lang="en-US" sz="2400" kern="0">
                <a:effectLst/>
                <a:latin typeface="+mj-lt"/>
                <a:ea typeface="Times New Roman" panose="02020603050405020304" pitchFamily="18" charset="0"/>
              </a:rPr>
              <a:t>, vol. 169, no. 12, pp. 1445–1452, Dec. 2010, </a:t>
            </a:r>
            <a:r>
              <a:rPr lang="en-US" sz="2400" kern="0" err="1">
                <a:effectLst/>
                <a:latin typeface="+mj-lt"/>
                <a:ea typeface="Times New Roman" panose="02020603050405020304" pitchFamily="18" charset="0"/>
              </a:rPr>
              <a:t>doi</a:t>
            </a:r>
            <a:r>
              <a:rPr lang="en-US" sz="2400" kern="0">
                <a:effectLst/>
                <a:latin typeface="+mj-lt"/>
                <a:ea typeface="Times New Roman" panose="02020603050405020304" pitchFamily="18" charset="0"/>
              </a:rPr>
              <a:t>: </a:t>
            </a:r>
            <a:r>
              <a:rPr lang="en-US" sz="2400" i="1" u="sng" kern="0">
                <a:solidFill>
                  <a:srgbClr val="0000FF"/>
                </a:solidFill>
                <a:effectLst/>
                <a:latin typeface="+mj-lt"/>
                <a:ea typeface="Times New Roman" panose="02020603050405020304" pitchFamily="18" charset="0"/>
                <a:cs typeface="Times New Roman" panose="02020603050405020304" pitchFamily="18" charset="0"/>
                <a:hlinkClick r:id="rId8"/>
              </a:rPr>
              <a:t>10.1007/s00431-010-1253-0</a:t>
            </a:r>
            <a:r>
              <a:rPr lang="en-US" sz="2400" i="1" kern="0">
                <a:effectLst/>
                <a:latin typeface="+mj-lt"/>
                <a:ea typeface="Times New Roman" panose="02020603050405020304" pitchFamily="18" charset="0"/>
              </a:rPr>
              <a:t>. </a:t>
            </a:r>
            <a:endParaRPr lang="en-US" sz="2400" i="1">
              <a:solidFill>
                <a:srgbClr val="131314"/>
              </a:solidFill>
              <a:highlight>
                <a:srgbClr val="FFFFFF"/>
              </a:highlight>
              <a:latin typeface="+mj-lt"/>
              <a:cs typeface="Times New Roman" panose="02020603050405020304" pitchFamily="18" charset="0"/>
            </a:endParaRPr>
          </a:p>
          <a:p>
            <a:endParaRPr lang="en-US" sz="2400" b="1" i="1">
              <a:solidFill>
                <a:srgbClr val="131314"/>
              </a:solidFill>
              <a:effectLst/>
              <a:highlight>
                <a:srgbClr val="FFFFFF"/>
              </a:highlight>
              <a:latin typeface="+mj-lt"/>
              <a:cs typeface="Times New Roman" panose="02020603050405020304" pitchFamily="18" charset="0"/>
            </a:endParaRPr>
          </a:p>
          <a:p>
            <a:pPr marL="0" marR="0">
              <a:lnSpc>
                <a:spcPct val="107000"/>
              </a:lnSpc>
              <a:spcBef>
                <a:spcPts val="0"/>
              </a:spcBef>
              <a:spcAft>
                <a:spcPts val="0"/>
              </a:spcAft>
            </a:pPr>
            <a:r>
              <a:rPr lang="en-US" sz="2400">
                <a:solidFill>
                  <a:srgbClr val="131314"/>
                </a:solidFill>
                <a:highlight>
                  <a:srgbClr val="FFFFFF"/>
                </a:highlight>
                <a:latin typeface="+mj-lt"/>
                <a:cs typeface="Times New Roman" panose="02020603050405020304" pitchFamily="18" charset="0"/>
              </a:rPr>
              <a:t>[6] </a:t>
            </a:r>
            <a:r>
              <a:rPr lang="en-US" sz="2400" kern="0">
                <a:effectLst/>
                <a:latin typeface="+mj-lt"/>
                <a:ea typeface="Times New Roman" panose="02020603050405020304" pitchFamily="18" charset="0"/>
                <a:cs typeface="Times New Roman" panose="02020603050405020304" pitchFamily="18" charset="0"/>
              </a:rPr>
              <a:t>“</a:t>
            </a:r>
            <a:r>
              <a:rPr lang="en-US" sz="2400" b="1" kern="0">
                <a:effectLst/>
                <a:latin typeface="+mj-lt"/>
                <a:ea typeface="Times New Roman" panose="02020603050405020304" pitchFamily="18" charset="0"/>
                <a:cs typeface="Times New Roman" panose="02020603050405020304" pitchFamily="18" charset="0"/>
              </a:rPr>
              <a:t>Rectal polyposis in tuberous sclerosis - GOULD - 1990 - Journal of Intellectual Disability Research - Wiley Online Library.</a:t>
            </a:r>
            <a:r>
              <a:rPr lang="en-US" sz="2400" kern="0">
                <a:effectLst/>
                <a:latin typeface="+mj-lt"/>
                <a:ea typeface="Times New Roman" panose="02020603050405020304" pitchFamily="18" charset="0"/>
                <a:cs typeface="Times New Roman" panose="02020603050405020304" pitchFamily="18" charset="0"/>
              </a:rPr>
              <a:t>” Accessed: Aug. 11, 2024. [Online]. Available: </a:t>
            </a:r>
            <a:r>
              <a:rPr lang="en-US" sz="2400" i="1" u="sng" kern="0">
                <a:solidFill>
                  <a:srgbClr val="0000FF"/>
                </a:solidFill>
                <a:effectLst/>
                <a:latin typeface="+mj-lt"/>
                <a:ea typeface="Times New Roman" panose="02020603050405020304" pitchFamily="18" charset="0"/>
                <a:cs typeface="Times New Roman" panose="02020603050405020304" pitchFamily="18" charset="0"/>
                <a:hlinkClick r:id="rId9"/>
              </a:rPr>
              <a:t>https://onlinelibrary.wiley.com/doi/abs/10.1111/j.1365-2788.1990.tb01558.x</a:t>
            </a:r>
            <a:r>
              <a:rPr lang="en-US" sz="2400" i="1" u="sng" kern="0">
                <a:solidFill>
                  <a:srgbClr val="0000FF"/>
                </a:solidFill>
                <a:effectLst/>
                <a:latin typeface="+mj-lt"/>
                <a:ea typeface="Times New Roman" panose="02020603050405020304" pitchFamily="18" charset="0"/>
                <a:cs typeface="Times New Roman" panose="02020603050405020304" pitchFamily="18" charset="0"/>
              </a:rPr>
              <a:t>           </a:t>
            </a:r>
            <a:endParaRPr lang="en-US" sz="2400" i="1" kern="100">
              <a:effectLst/>
              <a:latin typeface="+mj-lt"/>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2400" u="none" strike="noStrike" kern="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07000"/>
              </a:lnSpc>
            </a:pPr>
            <a:r>
              <a:rPr lang="en-US" sz="2400">
                <a:latin typeface="+mj-lt"/>
                <a:cs typeface="Times New Roman" panose="02020603050405020304" pitchFamily="18" charset="0"/>
              </a:rPr>
              <a:t>[7] </a:t>
            </a:r>
            <a:r>
              <a:rPr lang="en-US" sz="2400" b="0">
                <a:effectLst/>
                <a:highlight>
                  <a:srgbClr val="FFFFFF"/>
                </a:highlight>
                <a:latin typeface="+mj-lt"/>
                <a:cs typeface="Times New Roman" panose="02020603050405020304" pitchFamily="18" charset="0"/>
              </a:rPr>
              <a:t>Tania Irena </a:t>
            </a:r>
            <a:r>
              <a:rPr lang="en-US" sz="2400" b="0" err="1">
                <a:effectLst/>
                <a:highlight>
                  <a:srgbClr val="FFFFFF"/>
                </a:highlight>
                <a:latin typeface="+mj-lt"/>
                <a:cs typeface="Times New Roman" panose="02020603050405020304" pitchFamily="18" charset="0"/>
              </a:rPr>
              <a:t>Gunawa</a:t>
            </a:r>
            <a:r>
              <a:rPr lang="en-US" sz="2400" b="0">
                <a:effectLst/>
                <a:highlight>
                  <a:srgbClr val="FFFFFF"/>
                </a:highlight>
                <a:latin typeface="+mj-lt"/>
                <a:cs typeface="Times New Roman" panose="02020603050405020304" pitchFamily="18" charset="0"/>
              </a:rPr>
              <a:t>, </a:t>
            </a:r>
            <a:r>
              <a:rPr lang="en-US" sz="2400" b="0" err="1">
                <a:effectLst/>
                <a:highlight>
                  <a:srgbClr val="FFFFFF"/>
                </a:highlight>
                <a:latin typeface="+mj-lt"/>
                <a:cs typeface="Times New Roman" panose="02020603050405020304" pitchFamily="18" charset="0"/>
              </a:rPr>
              <a:t>Wirawan</a:t>
            </a:r>
            <a:r>
              <a:rPr lang="en-US" sz="2400" b="0">
                <a:effectLst/>
                <a:highlight>
                  <a:srgbClr val="FFFFFF"/>
                </a:highlight>
                <a:latin typeface="+mj-lt"/>
                <a:cs typeface="Times New Roman" panose="02020603050405020304" pitchFamily="18" charset="0"/>
              </a:rPr>
              <a:t> </a:t>
            </a:r>
            <a:r>
              <a:rPr lang="en-US" sz="2400" b="0" err="1">
                <a:effectLst/>
                <a:highlight>
                  <a:srgbClr val="FFFFFF"/>
                </a:highlight>
                <a:latin typeface="+mj-lt"/>
                <a:cs typeface="Times New Roman" panose="02020603050405020304" pitchFamily="18" charset="0"/>
              </a:rPr>
              <a:t>Istiono</a:t>
            </a:r>
            <a:r>
              <a:rPr lang="en-US" sz="2400" b="0">
                <a:effectLst/>
                <a:highlight>
                  <a:srgbClr val="FFFFFF"/>
                </a:highlight>
                <a:latin typeface="+mj-lt"/>
                <a:cs typeface="Times New Roman" panose="02020603050405020304" pitchFamily="18" charset="0"/>
              </a:rPr>
              <a:t> , </a:t>
            </a:r>
            <a:r>
              <a:rPr lang="en-US" sz="2400" b="0">
                <a:solidFill>
                  <a:srgbClr val="39393A"/>
                </a:solidFill>
                <a:effectLst/>
                <a:highlight>
                  <a:srgbClr val="FFFFFF"/>
                </a:highlight>
                <a:latin typeface="+mj-lt"/>
                <a:cs typeface="Times New Roman" panose="02020603050405020304" pitchFamily="18" charset="0"/>
              </a:rPr>
              <a:t>July 2024,”</a:t>
            </a:r>
            <a:r>
              <a:rPr lang="en-US" sz="2400" b="1">
                <a:solidFill>
                  <a:srgbClr val="131314"/>
                </a:solidFill>
                <a:effectLst/>
                <a:highlight>
                  <a:srgbClr val="FFFFFF"/>
                </a:highlight>
                <a:latin typeface="+mj-lt"/>
                <a:cs typeface="Times New Roman" panose="02020603050405020304" pitchFamily="18" charset="0"/>
              </a:rPr>
              <a:t> An Android Augmented Reality Application to Improve Cognitive Skills in Color Recognition for Down Syndrome children” </a:t>
            </a:r>
            <a:r>
              <a:rPr lang="en-US" sz="2400" i="1">
                <a:solidFill>
                  <a:schemeClr val="accent1">
                    <a:lumMod val="75000"/>
                  </a:schemeClr>
                </a:solidFill>
                <a:effectLst/>
                <a:highlight>
                  <a:srgbClr val="FFFFFF"/>
                </a:highlight>
                <a:latin typeface="+mj-lt"/>
                <a:cs typeface="Times New Roman" panose="02020603050405020304" pitchFamily="18" charset="0"/>
                <a:hlinkClick r:id="rId10"/>
              </a:rPr>
              <a:t>https://www.researchgate.net/publication/382230056_An_Android_Augmented_Reality_Application_to_Improve_Cognitive_Skills_in_Color_Recognition_for_Down_Syndrome_children</a:t>
            </a:r>
            <a:endParaRPr lang="en-US" sz="2400" i="1">
              <a:solidFill>
                <a:schemeClr val="accent1">
                  <a:lumMod val="75000"/>
                </a:schemeClr>
              </a:solidFill>
              <a:effectLst/>
              <a:highlight>
                <a:srgbClr val="FFFFFF"/>
              </a:highlight>
              <a:latin typeface="+mj-lt"/>
              <a:cs typeface="Times New Roman" panose="02020603050405020304" pitchFamily="18" charset="0"/>
            </a:endParaRPr>
          </a:p>
          <a:p>
            <a:pPr>
              <a:lnSpc>
                <a:spcPct val="107000"/>
              </a:lnSpc>
            </a:pPr>
            <a:endParaRPr lang="en-US" sz="2400" i="1">
              <a:solidFill>
                <a:schemeClr val="accent1">
                  <a:lumMod val="75000"/>
                </a:schemeClr>
              </a:solidFill>
              <a:highlight>
                <a:srgbClr val="FFFFFF"/>
              </a:highlight>
              <a:latin typeface="+mj-lt"/>
              <a:cs typeface="Times New Roman" panose="02020603050405020304" pitchFamily="18" charset="0"/>
            </a:endParaRPr>
          </a:p>
          <a:p>
            <a:pPr>
              <a:lnSpc>
                <a:spcPct val="107000"/>
              </a:lnSpc>
            </a:pPr>
            <a:endParaRPr lang="en-US" sz="2400" i="1">
              <a:solidFill>
                <a:schemeClr val="accent1">
                  <a:lumMod val="75000"/>
                </a:schemeClr>
              </a:solidFill>
              <a:effectLst/>
              <a:highlight>
                <a:srgbClr val="FFFFFF"/>
              </a:highlight>
              <a:latin typeface="+mj-lt"/>
              <a:cs typeface="Times New Roman" panose="02020603050405020304" pitchFamily="18" charset="0"/>
            </a:endParaRPr>
          </a:p>
          <a:p>
            <a:pPr marL="0" marR="0">
              <a:lnSpc>
                <a:spcPct val="107000"/>
              </a:lnSpc>
              <a:spcBef>
                <a:spcPts val="0"/>
              </a:spcBef>
              <a:spcAft>
                <a:spcPts val="0"/>
              </a:spcAft>
            </a:pPr>
            <a:endParaRPr lang="en-US" sz="2400" kern="100">
              <a:effectLst/>
              <a:latin typeface="Aptos" panose="020B0004020202020204" pitchFamily="34" charset="0"/>
              <a:ea typeface="Aptos" panose="020B0004020202020204" pitchFamily="34" charset="0"/>
              <a:cs typeface="Times New Roman" panose="02020603050405020304" pitchFamily="18" charset="0"/>
            </a:endParaRPr>
          </a:p>
          <a:p>
            <a:endParaRPr lang="en-US" sz="2400" b="0" i="1">
              <a:solidFill>
                <a:srgbClr val="39393A"/>
              </a:solidFill>
              <a:effectLst/>
              <a:highlight>
                <a:srgbClr val="FFFFFF"/>
              </a:highlight>
              <a:latin typeface="Times New Roman" panose="02020603050405020304" pitchFamily="18" charset="0"/>
              <a:cs typeface="Times New Roman" panose="02020603050405020304" pitchFamily="18" charset="0"/>
            </a:endParaRPr>
          </a:p>
        </p:txBody>
      </p:sp>
      <p:sp>
        <p:nvSpPr>
          <p:cNvPr id="13" name="TextBox 25">
            <a:extLst>
              <a:ext uri="{FF2B5EF4-FFF2-40B4-BE49-F238E27FC236}">
                <a16:creationId xmlns:a16="http://schemas.microsoft.com/office/drawing/2014/main" id="{19091FE9-7111-ACCF-1008-CC8D1711150A}"/>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 name="Slide Number Placeholder 1">
            <a:extLst>
              <a:ext uri="{FF2B5EF4-FFF2-40B4-BE49-F238E27FC236}">
                <a16:creationId xmlns:a16="http://schemas.microsoft.com/office/drawing/2014/main" id="{88A734FA-1C8F-31D4-17F4-E01A4B2275E7}"/>
              </a:ext>
            </a:extLst>
          </p:cNvPr>
          <p:cNvSpPr>
            <a:spLocks noGrp="1"/>
          </p:cNvSpPr>
          <p:nvPr>
            <p:ph type="sldNum" sz="quarter" idx="12"/>
          </p:nvPr>
        </p:nvSpPr>
        <p:spPr>
          <a:xfrm>
            <a:off x="16002000" y="9821384"/>
            <a:ext cx="2133600" cy="365125"/>
          </a:xfrm>
        </p:spPr>
        <p:txBody>
          <a:bodyPr/>
          <a:lstStyle/>
          <a:p>
            <a:fld id="{B6F15528-21DE-4FAA-801E-634DDDAF4B2B}" type="slidenum">
              <a:rPr lang="en-US" sz="2800" smtClean="0">
                <a:solidFill>
                  <a:schemeClr val="tx1"/>
                </a:solidFill>
              </a:rPr>
              <a:pPr/>
              <a:t>33</a:t>
            </a:fld>
            <a:endParaRPr lang="en-US" sz="2800">
              <a:solidFill>
                <a:schemeClr val="tx1"/>
              </a:solidFill>
            </a:endParaRPr>
          </a:p>
        </p:txBody>
      </p:sp>
    </p:spTree>
    <p:extLst>
      <p:ext uri="{BB962C8B-B14F-4D97-AF65-F5344CB8AC3E}">
        <p14:creationId xmlns:p14="http://schemas.microsoft.com/office/powerpoint/2010/main" val="1091039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
            <a:extLst>
              <a:ext uri="{FF2B5EF4-FFF2-40B4-BE49-F238E27FC236}">
                <a16:creationId xmlns:a16="http://schemas.microsoft.com/office/drawing/2014/main" id="{80EC3A58-F41A-293E-70A9-84C3C524FAB7}"/>
              </a:ext>
            </a:extLst>
          </p:cNvPr>
          <p:cNvGrpSpPr/>
          <p:nvPr/>
        </p:nvGrpSpPr>
        <p:grpSpPr>
          <a:xfrm>
            <a:off x="-9525" y="-72643"/>
            <a:ext cx="18288000" cy="1625028"/>
            <a:chOff x="0" y="0"/>
            <a:chExt cx="4816593" cy="427991"/>
          </a:xfrm>
        </p:grpSpPr>
        <p:sp>
          <p:nvSpPr>
            <p:cNvPr id="12" name="Freeform 4">
              <a:extLst>
                <a:ext uri="{FF2B5EF4-FFF2-40B4-BE49-F238E27FC236}">
                  <a16:creationId xmlns:a16="http://schemas.microsoft.com/office/drawing/2014/main" id="{9B0AB207-5D11-4B72-B2E7-420B01BBD29F}"/>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87ED80BB-92DA-F105-402A-335F3CF005FE}"/>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5ADB9AEF-E577-10CE-E69B-960C9C7E1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p:cNvSpPr txBox="1"/>
          <p:nvPr/>
        </p:nvSpPr>
        <p:spPr>
          <a:xfrm>
            <a:off x="0" y="-180158"/>
            <a:ext cx="18288000" cy="1764744"/>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References </a:t>
            </a:r>
          </a:p>
        </p:txBody>
      </p:sp>
      <p:grpSp>
        <p:nvGrpSpPr>
          <p:cNvPr id="7" name="Group 7"/>
          <p:cNvGrpSpPr/>
          <p:nvPr/>
        </p:nvGrpSpPr>
        <p:grpSpPr>
          <a:xfrm>
            <a:off x="32657" y="8929397"/>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p>
          </p:txBody>
        </p:sp>
      </p:grpSp>
      <p:sp>
        <p:nvSpPr>
          <p:cNvPr id="11" name="TextBox 10">
            <a:hlinkClick r:id="rId6" action="ppaction://hlinksldjump"/>
            <a:extLst>
              <a:ext uri="{FF2B5EF4-FFF2-40B4-BE49-F238E27FC236}">
                <a16:creationId xmlns:a16="http://schemas.microsoft.com/office/drawing/2014/main" id="{04AC9E7A-9BA4-0262-533B-6007025DDC94}"/>
              </a:ext>
            </a:extLst>
          </p:cNvPr>
          <p:cNvSpPr txBox="1"/>
          <p:nvPr/>
        </p:nvSpPr>
        <p:spPr>
          <a:xfrm>
            <a:off x="685800" y="2247900"/>
            <a:ext cx="16383000" cy="5632311"/>
          </a:xfrm>
          <a:prstGeom prst="rect">
            <a:avLst/>
          </a:prstGeom>
          <a:noFill/>
        </p:spPr>
        <p:txBody>
          <a:bodyPr wrap="square" rtlCol="0">
            <a:spAutoFit/>
          </a:bodyPr>
          <a:lstStyle/>
          <a:p>
            <a:endParaRPr lang="en-US" sz="2400">
              <a:solidFill>
                <a:schemeClr val="accent1">
                  <a:lumMod val="75000"/>
                </a:schemeClr>
              </a:solidFill>
              <a:highlight>
                <a:srgbClr val="FFFFFF"/>
              </a:highlight>
              <a:latin typeface="+mj-lt"/>
              <a:cs typeface="Times New Roman" panose="02020603050405020304" pitchFamily="18" charset="0"/>
            </a:endParaRPr>
          </a:p>
          <a:p>
            <a:r>
              <a:rPr lang="en-US" sz="2400">
                <a:highlight>
                  <a:srgbClr val="FFFFFF"/>
                </a:highlight>
                <a:latin typeface="+mj-lt"/>
                <a:cs typeface="Times New Roman" panose="02020603050405020304" pitchFamily="18" charset="0"/>
              </a:rPr>
              <a:t>[8] </a:t>
            </a:r>
            <a:r>
              <a:rPr lang="en-US" sz="2400" b="0">
                <a:effectLst/>
                <a:highlight>
                  <a:srgbClr val="FFFFFF"/>
                </a:highlight>
                <a:latin typeface="+mj-lt"/>
                <a:cs typeface="Times New Roman" panose="02020603050405020304" pitchFamily="18" charset="0"/>
              </a:rPr>
              <a:t>Marcela Tenorio</a:t>
            </a:r>
            <a:r>
              <a:rPr lang="en-US" sz="2400" b="0">
                <a:solidFill>
                  <a:srgbClr val="131314"/>
                </a:solidFill>
                <a:effectLst/>
                <a:highlight>
                  <a:srgbClr val="FFFFFF"/>
                </a:highlight>
                <a:latin typeface="+mj-lt"/>
                <a:cs typeface="Times New Roman" panose="02020603050405020304" pitchFamily="18" charset="0"/>
              </a:rPr>
              <a:t>·</a:t>
            </a:r>
            <a:r>
              <a:rPr lang="en-US" sz="2400" b="0">
                <a:solidFill>
                  <a:srgbClr val="131314"/>
                </a:solidFill>
                <a:highlight>
                  <a:srgbClr val="FFFFFF"/>
                </a:highlight>
                <a:latin typeface="+mj-lt"/>
                <a:cs typeface="Times New Roman" panose="02020603050405020304" pitchFamily="18" charset="0"/>
              </a:rPr>
              <a:t>, </a:t>
            </a:r>
            <a:r>
              <a:rPr lang="en-US" sz="2400" b="0">
                <a:effectLst/>
                <a:highlight>
                  <a:srgbClr val="FFFFFF"/>
                </a:highlight>
                <a:latin typeface="+mj-lt"/>
                <a:cs typeface="Times New Roman" panose="02020603050405020304" pitchFamily="18" charset="0"/>
              </a:rPr>
              <a:t>Paulina Arango</a:t>
            </a:r>
            <a:r>
              <a:rPr lang="en-US" sz="2400" b="0">
                <a:highlight>
                  <a:srgbClr val="FFFFFF"/>
                </a:highlight>
                <a:latin typeface="+mj-lt"/>
                <a:cs typeface="Times New Roman" panose="02020603050405020304" pitchFamily="18" charset="0"/>
              </a:rPr>
              <a:t>, </a:t>
            </a:r>
            <a:r>
              <a:rPr lang="en-US" sz="2400" b="0">
                <a:effectLst/>
                <a:highlight>
                  <a:srgbClr val="FFFFFF"/>
                </a:highlight>
                <a:latin typeface="+mj-lt"/>
                <a:cs typeface="Times New Roman" panose="02020603050405020304" pitchFamily="18" charset="0"/>
              </a:rPr>
              <a:t>Andrés Aparicio</a:t>
            </a:r>
            <a:r>
              <a:rPr lang="en-US" sz="2400" b="0">
                <a:highlight>
                  <a:srgbClr val="FFFFFF"/>
                </a:highlight>
                <a:latin typeface="+mj-lt"/>
                <a:cs typeface="Times New Roman" panose="02020603050405020304" pitchFamily="18" charset="0"/>
              </a:rPr>
              <a:t>, </a:t>
            </a:r>
            <a:r>
              <a:rPr lang="en-US" sz="2400" b="0">
                <a:solidFill>
                  <a:srgbClr val="39393A"/>
                </a:solidFill>
                <a:effectLst/>
                <a:highlight>
                  <a:srgbClr val="FFFFFF"/>
                </a:highlight>
                <a:latin typeface="+mj-lt"/>
                <a:cs typeface="Times New Roman" panose="02020603050405020304" pitchFamily="18" charset="0"/>
              </a:rPr>
              <a:t>December 2023</a:t>
            </a:r>
            <a:r>
              <a:rPr lang="en-US" sz="2400" b="0">
                <a:solidFill>
                  <a:srgbClr val="39393A"/>
                </a:solidFill>
                <a:highlight>
                  <a:srgbClr val="FFFFFF"/>
                </a:highlight>
                <a:latin typeface="+mj-lt"/>
                <a:cs typeface="Times New Roman" panose="02020603050405020304" pitchFamily="18" charset="0"/>
              </a:rPr>
              <a:t>, “</a:t>
            </a:r>
            <a:r>
              <a:rPr lang="en-US" sz="2400" b="1">
                <a:solidFill>
                  <a:srgbClr val="131314"/>
                </a:solidFill>
                <a:effectLst/>
                <a:highlight>
                  <a:srgbClr val="FFFFFF"/>
                </a:highlight>
                <a:latin typeface="+mj-lt"/>
                <a:cs typeface="Times New Roman" panose="02020603050405020304" pitchFamily="18" charset="0"/>
              </a:rPr>
              <a:t>BENDI: Improving Cognitive Assessments in Toddlers and Children with Down Syndrome Using Stealth Assessment</a:t>
            </a:r>
            <a:r>
              <a:rPr lang="en-US" sz="2400">
                <a:solidFill>
                  <a:srgbClr val="131314"/>
                </a:solidFill>
                <a:highlight>
                  <a:srgbClr val="FFFFFF"/>
                </a:highlight>
                <a:latin typeface="+mj-lt"/>
                <a:cs typeface="Times New Roman" panose="02020603050405020304" pitchFamily="18" charset="0"/>
              </a:rPr>
              <a:t>”  </a:t>
            </a:r>
            <a:r>
              <a:rPr lang="en-US" sz="2400" i="1">
                <a:solidFill>
                  <a:srgbClr val="131314"/>
                </a:solidFill>
                <a:highlight>
                  <a:srgbClr val="FFFFFF"/>
                </a:highlight>
                <a:latin typeface="+mj-lt"/>
                <a:cs typeface="Times New Roman" panose="02020603050405020304" pitchFamily="18" charset="0"/>
                <a:hlinkClick r:id="rId7"/>
              </a:rPr>
              <a:t>https://www.researchgate.net/publication/376508369_BENDI_Improving_Cognitive_Assessments_in_Toddlers_and_Children_with_Down_Syndrome_Using_Stealth_Assessment?_tp=eyJjb250ZXh0Ijp7ImZpcnN0UGFnZSI6InB1YmxpY2F0aW9uIiwicGFnZSI6Il9kaXJlY3QifX0</a:t>
            </a:r>
            <a:endParaRPr lang="en-US" sz="2400" i="1">
              <a:solidFill>
                <a:srgbClr val="131314"/>
              </a:solidFill>
              <a:highlight>
                <a:srgbClr val="FFFFFF"/>
              </a:highlight>
              <a:latin typeface="+mj-lt"/>
              <a:cs typeface="Times New Roman" panose="02020603050405020304" pitchFamily="18" charset="0"/>
            </a:endParaRPr>
          </a:p>
          <a:p>
            <a:endParaRPr lang="en-US" sz="2400" b="1">
              <a:solidFill>
                <a:srgbClr val="131314"/>
              </a:solidFill>
              <a:effectLst/>
              <a:highlight>
                <a:srgbClr val="FFFFFF"/>
              </a:highlight>
              <a:latin typeface="+mj-lt"/>
              <a:cs typeface="Times New Roman" panose="02020603050405020304" pitchFamily="18" charset="0"/>
            </a:endParaRPr>
          </a:p>
          <a:p>
            <a:r>
              <a:rPr lang="en-US" sz="2400">
                <a:solidFill>
                  <a:srgbClr val="131314"/>
                </a:solidFill>
                <a:highlight>
                  <a:srgbClr val="FFFFFF"/>
                </a:highlight>
                <a:latin typeface="+mj-lt"/>
                <a:cs typeface="Times New Roman" panose="02020603050405020304" pitchFamily="18" charset="0"/>
              </a:rPr>
              <a:t>[9] </a:t>
            </a:r>
            <a:r>
              <a:rPr lang="en-US" sz="2400" b="0">
                <a:effectLst/>
                <a:highlight>
                  <a:srgbClr val="FFFFFF"/>
                </a:highlight>
                <a:latin typeface="+mj-lt"/>
                <a:cs typeface="Times New Roman" panose="02020603050405020304" pitchFamily="18" charset="0"/>
              </a:rPr>
              <a:t>Yuko Yamauchi , Sayaka Aoki</a:t>
            </a:r>
            <a:r>
              <a:rPr lang="en-US" sz="2400">
                <a:solidFill>
                  <a:srgbClr val="131314"/>
                </a:solidFill>
                <a:highlight>
                  <a:srgbClr val="FFFFFF"/>
                </a:highlight>
                <a:latin typeface="+mj-lt"/>
                <a:cs typeface="Times New Roman" panose="02020603050405020304" pitchFamily="18" charset="0"/>
              </a:rPr>
              <a:t>, </a:t>
            </a:r>
            <a:r>
              <a:rPr lang="en-US" sz="2400" b="0">
                <a:effectLst/>
                <a:highlight>
                  <a:srgbClr val="FFFFFF"/>
                </a:highlight>
                <a:latin typeface="+mj-lt"/>
                <a:cs typeface="Times New Roman" panose="02020603050405020304" pitchFamily="18" charset="0"/>
              </a:rPr>
              <a:t>Junko Koike</a:t>
            </a:r>
            <a:r>
              <a:rPr lang="en-US" sz="2400">
                <a:solidFill>
                  <a:srgbClr val="131314"/>
                </a:solidFill>
                <a:highlight>
                  <a:srgbClr val="FFFFFF"/>
                </a:highlight>
                <a:latin typeface="+mj-lt"/>
                <a:cs typeface="Times New Roman" panose="02020603050405020304" pitchFamily="18" charset="0"/>
              </a:rPr>
              <a:t>, </a:t>
            </a:r>
            <a:r>
              <a:rPr lang="en-US" sz="2400" b="0">
                <a:solidFill>
                  <a:srgbClr val="39393A"/>
                </a:solidFill>
                <a:effectLst/>
                <a:highlight>
                  <a:srgbClr val="FFFFFF"/>
                </a:highlight>
                <a:latin typeface="+mj-lt"/>
                <a:cs typeface="Times New Roman" panose="02020603050405020304" pitchFamily="18" charset="0"/>
              </a:rPr>
              <a:t>November 2018</a:t>
            </a:r>
            <a:r>
              <a:rPr lang="en-US" sz="2400">
                <a:solidFill>
                  <a:srgbClr val="39393A"/>
                </a:solidFill>
                <a:highlight>
                  <a:srgbClr val="FFFFFF"/>
                </a:highlight>
                <a:latin typeface="+mj-lt"/>
                <a:cs typeface="Times New Roman" panose="02020603050405020304" pitchFamily="18" charset="0"/>
              </a:rPr>
              <a:t>, “</a:t>
            </a:r>
            <a:r>
              <a:rPr lang="en-US" sz="2400" b="1">
                <a:solidFill>
                  <a:srgbClr val="131314"/>
                </a:solidFill>
                <a:effectLst/>
                <a:highlight>
                  <a:srgbClr val="FFFFFF"/>
                </a:highlight>
                <a:latin typeface="+mj-lt"/>
                <a:cs typeface="Times New Roman" panose="02020603050405020304" pitchFamily="18" charset="0"/>
              </a:rPr>
              <a:t>Motor and cognitive development of children with Down syndrome: The effect of acquisition of walking skills on their cognitive and language abilities</a:t>
            </a:r>
            <a:r>
              <a:rPr lang="en-US" sz="2400">
                <a:solidFill>
                  <a:srgbClr val="39393A"/>
                </a:solidFill>
                <a:highlight>
                  <a:srgbClr val="FFFFFF"/>
                </a:highlight>
                <a:latin typeface="+mj-lt"/>
                <a:cs typeface="Times New Roman" panose="02020603050405020304" pitchFamily="18" charset="0"/>
              </a:rPr>
              <a:t>”, </a:t>
            </a:r>
            <a:r>
              <a:rPr lang="en-US" sz="2400" i="1">
                <a:solidFill>
                  <a:srgbClr val="39393A"/>
                </a:solidFill>
                <a:highlight>
                  <a:srgbClr val="FFFFFF"/>
                </a:highlight>
                <a:latin typeface="+mj-lt"/>
                <a:cs typeface="Times New Roman" panose="02020603050405020304" pitchFamily="18" charset="0"/>
                <a:hlinkClick r:id="rId8"/>
              </a:rPr>
              <a:t>https://www.researchgate.net/publication/329260953_Motor_and_cognitive_development_of_children_with_Down_syndrome_The_effect_of_acquisition_of_walking_skills_on_their_cognitive_and_language_abilities</a:t>
            </a:r>
            <a:endParaRPr lang="en-US" sz="2400" i="1">
              <a:solidFill>
                <a:srgbClr val="39393A"/>
              </a:solidFill>
              <a:highlight>
                <a:srgbClr val="FFFFFF"/>
              </a:highlight>
              <a:latin typeface="+mj-lt"/>
              <a:cs typeface="Times New Roman" panose="02020603050405020304" pitchFamily="18" charset="0"/>
            </a:endParaRPr>
          </a:p>
          <a:p>
            <a:endParaRPr lang="en-US" sz="2400" i="1">
              <a:solidFill>
                <a:srgbClr val="39393A"/>
              </a:solidFill>
              <a:highlight>
                <a:srgbClr val="FFFFFF"/>
              </a:highlight>
              <a:latin typeface="+mj-lt"/>
              <a:cs typeface="Times New Roman" panose="02020603050405020304" pitchFamily="18" charset="0"/>
            </a:endParaRPr>
          </a:p>
          <a:p>
            <a:endParaRPr lang="en-US" sz="2400" b="1">
              <a:solidFill>
                <a:srgbClr val="39393A"/>
              </a:solidFill>
              <a:effectLst/>
              <a:highlight>
                <a:srgbClr val="FFFFFF"/>
              </a:highlight>
              <a:latin typeface="+mj-lt"/>
              <a:cs typeface="Times New Roman" panose="02020603050405020304" pitchFamily="18" charset="0"/>
            </a:endParaRPr>
          </a:p>
          <a:p>
            <a:r>
              <a:rPr lang="en-US" sz="2400">
                <a:solidFill>
                  <a:srgbClr val="39393A"/>
                </a:solidFill>
                <a:highlight>
                  <a:srgbClr val="FFFFFF"/>
                </a:highlight>
                <a:latin typeface="+mj-lt"/>
                <a:cs typeface="Times New Roman" panose="02020603050405020304" pitchFamily="18" charset="0"/>
              </a:rPr>
              <a:t>[10] </a:t>
            </a:r>
            <a:r>
              <a:rPr lang="en-US" sz="2400" b="0" err="1">
                <a:effectLst/>
                <a:highlight>
                  <a:srgbClr val="FFFFFF"/>
                </a:highlight>
                <a:latin typeface="+mj-lt"/>
                <a:cs typeface="Times New Roman" panose="02020603050405020304" pitchFamily="18" charset="0"/>
              </a:rPr>
              <a:t>Wajeeha</a:t>
            </a:r>
            <a:r>
              <a:rPr lang="en-US" sz="2400" b="0">
                <a:effectLst/>
                <a:highlight>
                  <a:srgbClr val="FFFFFF"/>
                </a:highlight>
                <a:latin typeface="+mj-lt"/>
                <a:cs typeface="Times New Roman" panose="02020603050405020304" pitchFamily="18" charset="0"/>
              </a:rPr>
              <a:t> Abdul Ahad</a:t>
            </a:r>
            <a:r>
              <a:rPr lang="en-US" sz="2400" b="0">
                <a:solidFill>
                  <a:srgbClr val="131314"/>
                </a:solidFill>
                <a:effectLst/>
                <a:highlight>
                  <a:srgbClr val="FFFFFF"/>
                </a:highlight>
                <a:latin typeface="+mj-lt"/>
                <a:cs typeface="Times New Roman" panose="02020603050405020304" pitchFamily="18" charset="0"/>
              </a:rPr>
              <a:t>·</a:t>
            </a:r>
            <a:r>
              <a:rPr lang="en-US" sz="2400" b="0">
                <a:solidFill>
                  <a:srgbClr val="131314"/>
                </a:solidFill>
                <a:highlight>
                  <a:srgbClr val="FFFFFF"/>
                </a:highlight>
                <a:latin typeface="+mj-lt"/>
                <a:cs typeface="Times New Roman" panose="02020603050405020304" pitchFamily="18" charset="0"/>
              </a:rPr>
              <a:t>, </a:t>
            </a:r>
            <a:r>
              <a:rPr lang="en-US" sz="2400" b="0" err="1">
                <a:effectLst/>
                <a:highlight>
                  <a:srgbClr val="FFFFFF"/>
                </a:highlight>
                <a:latin typeface="+mj-lt"/>
                <a:cs typeface="Times New Roman" panose="02020603050405020304" pitchFamily="18" charset="0"/>
              </a:rPr>
              <a:t>Fazaila</a:t>
            </a:r>
            <a:r>
              <a:rPr lang="en-US" sz="2400" b="0">
                <a:effectLst/>
                <a:highlight>
                  <a:srgbClr val="FFFFFF"/>
                </a:highlight>
                <a:latin typeface="+mj-lt"/>
                <a:cs typeface="Times New Roman" panose="02020603050405020304" pitchFamily="18" charset="0"/>
              </a:rPr>
              <a:t> Ehsaan, Noreen Fatima</a:t>
            </a:r>
            <a:r>
              <a:rPr lang="en-US" sz="2400" b="0">
                <a:solidFill>
                  <a:srgbClr val="131314"/>
                </a:solidFill>
                <a:effectLst/>
                <a:highlight>
                  <a:srgbClr val="FFFFFF"/>
                </a:highlight>
                <a:latin typeface="+mj-lt"/>
                <a:cs typeface="Times New Roman" panose="02020603050405020304" pitchFamily="18" charset="0"/>
              </a:rPr>
              <a:t>·</a:t>
            </a:r>
            <a:r>
              <a:rPr lang="en-US" sz="2400">
                <a:solidFill>
                  <a:srgbClr val="131314"/>
                </a:solidFill>
                <a:highlight>
                  <a:srgbClr val="FFFFFF"/>
                </a:highlight>
                <a:latin typeface="+mj-lt"/>
                <a:cs typeface="Times New Roman" panose="02020603050405020304" pitchFamily="18" charset="0"/>
              </a:rPr>
              <a:t>, </a:t>
            </a:r>
            <a:r>
              <a:rPr lang="en-US" sz="2400" b="0">
                <a:solidFill>
                  <a:srgbClr val="39393A"/>
                </a:solidFill>
                <a:effectLst/>
                <a:highlight>
                  <a:srgbClr val="FFFFFF"/>
                </a:highlight>
                <a:latin typeface="+mj-lt"/>
                <a:cs typeface="Times New Roman" panose="02020603050405020304" pitchFamily="18" charset="0"/>
              </a:rPr>
              <a:t>February 2020</a:t>
            </a:r>
            <a:r>
              <a:rPr lang="en-US" sz="2400">
                <a:solidFill>
                  <a:srgbClr val="39393A"/>
                </a:solidFill>
                <a:highlight>
                  <a:srgbClr val="FFFFFF"/>
                </a:highlight>
                <a:latin typeface="+mj-lt"/>
                <a:cs typeface="Times New Roman" panose="02020603050405020304" pitchFamily="18" charset="0"/>
              </a:rPr>
              <a:t>, “</a:t>
            </a:r>
            <a:r>
              <a:rPr lang="en-US" sz="2400" b="1">
                <a:solidFill>
                  <a:srgbClr val="131314"/>
                </a:solidFill>
                <a:effectLst/>
                <a:highlight>
                  <a:srgbClr val="FFFFFF"/>
                </a:highlight>
                <a:latin typeface="+mj-lt"/>
                <a:cs typeface="Times New Roman" panose="02020603050405020304" pitchFamily="18" charset="0"/>
              </a:rPr>
              <a:t>Cognitive Impairments in Children with Down Syndrome</a:t>
            </a:r>
            <a:r>
              <a:rPr lang="en-US" sz="2400" i="1">
                <a:solidFill>
                  <a:srgbClr val="39393A"/>
                </a:solidFill>
                <a:highlight>
                  <a:srgbClr val="FFFFFF"/>
                </a:highlight>
                <a:latin typeface="+mj-lt"/>
                <a:cs typeface="Times New Roman" panose="02020603050405020304" pitchFamily="18" charset="0"/>
              </a:rPr>
              <a:t>“ , </a:t>
            </a:r>
            <a:r>
              <a:rPr lang="en-US" sz="2400" i="1">
                <a:solidFill>
                  <a:srgbClr val="39393A"/>
                </a:solidFill>
                <a:highlight>
                  <a:srgbClr val="FFFFFF"/>
                </a:highlight>
                <a:latin typeface="+mj-lt"/>
                <a:cs typeface="Times New Roman" panose="02020603050405020304" pitchFamily="18" charset="0"/>
                <a:hlinkClick r:id="rId9"/>
              </a:rPr>
              <a:t>https://www.researchgate.net/publication/350874523_Cognitive_Impairments_in_Children_with_Down_Syndrome</a:t>
            </a:r>
            <a:endParaRPr lang="en-US" sz="2400" b="0" i="1">
              <a:solidFill>
                <a:srgbClr val="39393A"/>
              </a:solidFill>
              <a:effectLst/>
              <a:highlight>
                <a:srgbClr val="FFFFFF"/>
              </a:highlight>
              <a:latin typeface="+mj-lt"/>
              <a:cs typeface="Times New Roman" panose="02020603050405020304" pitchFamily="18" charset="0"/>
            </a:endParaRPr>
          </a:p>
        </p:txBody>
      </p:sp>
      <p:sp>
        <p:nvSpPr>
          <p:cNvPr id="13" name="TextBox 25">
            <a:extLst>
              <a:ext uri="{FF2B5EF4-FFF2-40B4-BE49-F238E27FC236}">
                <a16:creationId xmlns:a16="http://schemas.microsoft.com/office/drawing/2014/main" id="{19091FE9-7111-ACCF-1008-CC8D1711150A}"/>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IT21296314	     |	Kumarasinghe D.P.     |	24-25J-228</a:t>
            </a:r>
          </a:p>
        </p:txBody>
      </p:sp>
      <p:sp>
        <p:nvSpPr>
          <p:cNvPr id="2" name="Slide Number Placeholder 1">
            <a:extLst>
              <a:ext uri="{FF2B5EF4-FFF2-40B4-BE49-F238E27FC236}">
                <a16:creationId xmlns:a16="http://schemas.microsoft.com/office/drawing/2014/main" id="{88A734FA-1C8F-31D4-17F4-E01A4B2275E7}"/>
              </a:ext>
            </a:extLst>
          </p:cNvPr>
          <p:cNvSpPr>
            <a:spLocks noGrp="1"/>
          </p:cNvSpPr>
          <p:nvPr>
            <p:ph type="sldNum" sz="quarter" idx="12"/>
          </p:nvPr>
        </p:nvSpPr>
        <p:spPr>
          <a:xfrm>
            <a:off x="16002000" y="9821384"/>
            <a:ext cx="2133600" cy="365125"/>
          </a:xfrm>
        </p:spPr>
        <p:txBody>
          <a:bodyPr/>
          <a:lstStyle/>
          <a:p>
            <a:fld id="{B6F15528-21DE-4FAA-801E-634DDDAF4B2B}" type="slidenum">
              <a:rPr lang="en-US" sz="2800" smtClean="0">
                <a:solidFill>
                  <a:schemeClr val="tx1"/>
                </a:solidFill>
              </a:rPr>
              <a:pPr/>
              <a:t>34</a:t>
            </a:fld>
            <a:endParaRPr lang="en-US" sz="2800">
              <a:solidFill>
                <a:schemeClr val="tx1"/>
              </a:solidFill>
            </a:endParaRPr>
          </a:p>
        </p:txBody>
      </p:sp>
    </p:spTree>
    <p:extLst>
      <p:ext uri="{BB962C8B-B14F-4D97-AF65-F5344CB8AC3E}">
        <p14:creationId xmlns:p14="http://schemas.microsoft.com/office/powerpoint/2010/main" val="3159102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6049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83AC9181-C85A-3DB4-497C-58C9691B01D7}"/>
              </a:ext>
            </a:extLst>
          </p:cNvPr>
          <p:cNvSpPr/>
          <p:nvPr/>
        </p:nvSpPr>
        <p:spPr>
          <a:xfrm flipH="1">
            <a:off x="-685800" y="205270"/>
            <a:ext cx="3391045" cy="9561838"/>
          </a:xfrm>
          <a:custGeom>
            <a:avLst/>
            <a:gdLst/>
            <a:ahLst/>
            <a:cxnLst/>
            <a:rect l="l" t="t" r="r" b="b"/>
            <a:pathLst>
              <a:path w="2737344" h="8591050">
                <a:moveTo>
                  <a:pt x="0" y="0"/>
                </a:moveTo>
                <a:lnTo>
                  <a:pt x="2737344" y="0"/>
                </a:lnTo>
                <a:lnTo>
                  <a:pt x="2737344" y="8591050"/>
                </a:lnTo>
                <a:lnTo>
                  <a:pt x="0" y="8591050"/>
                </a:lnTo>
                <a:lnTo>
                  <a:pt x="0" y="0"/>
                </a:lnTo>
                <a:close/>
              </a:path>
            </a:pathLst>
          </a:custGeom>
          <a:blipFill>
            <a:blip r:embed="rId2">
              <a:alphaModFix amt="42000"/>
            </a:blip>
            <a:stretch>
              <a:fillRect/>
            </a:stretch>
          </a:blipFill>
        </p:spPr>
        <p:txBody>
          <a:bodyPr/>
          <a:lstStyle/>
          <a:p>
            <a:endParaRPr lang="en-US">
              <a:latin typeface="+mj-lt"/>
            </a:endParaRPr>
          </a:p>
        </p:txBody>
      </p:sp>
      <p:sp>
        <p:nvSpPr>
          <p:cNvPr id="30" name="TextBox 30"/>
          <p:cNvSpPr txBox="1"/>
          <p:nvPr/>
        </p:nvSpPr>
        <p:spPr>
          <a:xfrm>
            <a:off x="7428232" y="9883241"/>
            <a:ext cx="6189190" cy="35016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grpSp>
        <p:nvGrpSpPr>
          <p:cNvPr id="45" name="Group 45"/>
          <p:cNvGrpSpPr/>
          <p:nvPr/>
        </p:nvGrpSpPr>
        <p:grpSpPr>
          <a:xfrm>
            <a:off x="0" y="8929397"/>
            <a:ext cx="18288000" cy="1395703"/>
            <a:chOff x="0" y="0"/>
            <a:chExt cx="24384000" cy="1860937"/>
          </a:xfrm>
        </p:grpSpPr>
        <p:sp>
          <p:nvSpPr>
            <p:cNvPr id="46" name="Freeform 46"/>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48" name="Freeform 48"/>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6" name="TextBox 95">
            <a:extLst>
              <a:ext uri="{FF2B5EF4-FFF2-40B4-BE49-F238E27FC236}">
                <a16:creationId xmlns:a16="http://schemas.microsoft.com/office/drawing/2014/main" id="{7E3E26B4-3509-0B66-6824-4EFA7EDCB057}"/>
              </a:ext>
            </a:extLst>
          </p:cNvPr>
          <p:cNvSpPr txBox="1"/>
          <p:nvPr/>
        </p:nvSpPr>
        <p:spPr>
          <a:xfrm>
            <a:off x="743023" y="1667684"/>
            <a:ext cx="15392400" cy="1754326"/>
          </a:xfrm>
          <a:prstGeom prst="rect">
            <a:avLst/>
          </a:prstGeom>
          <a:noFill/>
        </p:spPr>
        <p:txBody>
          <a:bodyPr wrap="square" rtlCol="0">
            <a:spAutoFit/>
          </a:bodyPr>
          <a:lstStyle/>
          <a:p>
            <a:pPr algn="ctr"/>
            <a:r>
              <a:rPr lang="en-US" sz="6000" b="1">
                <a:solidFill>
                  <a:schemeClr val="bg1"/>
                </a:solidFill>
                <a:latin typeface="+mj-lt"/>
                <a:ea typeface="Inter Bold"/>
                <a:cs typeface="Times New Roman" panose="02020603050405020304" pitchFamily="18" charset="0"/>
                <a:sym typeface="Inter Bold"/>
              </a:rPr>
              <a:t>IT21293030</a:t>
            </a:r>
            <a:r>
              <a:rPr lang="en-US" sz="6000" b="1">
                <a:solidFill>
                  <a:schemeClr val="bg1"/>
                </a:solidFill>
                <a:latin typeface="+mj-lt"/>
                <a:cs typeface="Times New Roman" panose="02020603050405020304" pitchFamily="18" charset="0"/>
              </a:rPr>
              <a:t>   |   </a:t>
            </a:r>
            <a:r>
              <a:rPr lang="en-US" sz="6000" b="1">
                <a:solidFill>
                  <a:schemeClr val="bg1"/>
                </a:solidFill>
                <a:latin typeface="+mj-lt"/>
                <a:ea typeface="Inter Bold"/>
                <a:cs typeface="Times New Roman" panose="02020603050405020304" pitchFamily="18" charset="0"/>
                <a:sym typeface="Inter Bold"/>
              </a:rPr>
              <a:t>Jayasuriya S.H. </a:t>
            </a:r>
            <a:endParaRPr lang="en-US" sz="6000" b="1">
              <a:solidFill>
                <a:schemeClr val="bg1"/>
              </a:solidFill>
              <a:latin typeface="+mj-lt"/>
              <a:cs typeface="Times New Roman" panose="02020603050405020304" pitchFamily="18" charset="0"/>
            </a:endParaRPr>
          </a:p>
          <a:p>
            <a:pPr algn="ctr"/>
            <a:r>
              <a:rPr lang="en-US" sz="4800" b="1">
                <a:solidFill>
                  <a:schemeClr val="bg1"/>
                </a:solidFill>
                <a:latin typeface="+mj-lt"/>
                <a:cs typeface="Times New Roman" panose="02020603050405020304" pitchFamily="18" charset="0"/>
              </a:rPr>
              <a:t>Specialization : Information Technology </a:t>
            </a:r>
          </a:p>
        </p:txBody>
      </p:sp>
      <p:sp>
        <p:nvSpPr>
          <p:cNvPr id="97" name="Rectangle 96">
            <a:extLst>
              <a:ext uri="{FF2B5EF4-FFF2-40B4-BE49-F238E27FC236}">
                <a16:creationId xmlns:a16="http://schemas.microsoft.com/office/drawing/2014/main" id="{A42D4128-B71F-9F7F-8165-870D3388935F}"/>
              </a:ext>
            </a:extLst>
          </p:cNvPr>
          <p:cNvSpPr/>
          <p:nvPr/>
        </p:nvSpPr>
        <p:spPr>
          <a:xfrm>
            <a:off x="14173200" y="571500"/>
            <a:ext cx="3488968" cy="3665279"/>
          </a:xfrm>
          <a:prstGeom prst="rect">
            <a:avLst/>
          </a:prstGeom>
          <a:blipFill dpi="0" rotWithShape="1">
            <a:blip r:embed="rId6">
              <a:extLst>
                <a:ext uri="{28A0092B-C50C-407E-A947-70E740481C1C}">
                  <a14:useLocalDpi xmlns:a14="http://schemas.microsoft.com/office/drawing/2010/main" val="0"/>
                </a:ext>
              </a:extLst>
            </a:blip>
            <a:srcRect/>
            <a:stretch>
              <a:fillRect l="-8266" r="-470" b="-123"/>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TextBox 25">
            <a:extLst>
              <a:ext uri="{FF2B5EF4-FFF2-40B4-BE49-F238E27FC236}">
                <a16:creationId xmlns:a16="http://schemas.microsoft.com/office/drawing/2014/main" id="{B2B9E4B5-39CE-FED1-7CFD-B98F2BD69F3A}"/>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6" name="TextBox 5">
            <a:extLst>
              <a:ext uri="{FF2B5EF4-FFF2-40B4-BE49-F238E27FC236}">
                <a16:creationId xmlns:a16="http://schemas.microsoft.com/office/drawing/2014/main" id="{693484E9-632E-E689-0765-8EFEE163E28A}"/>
              </a:ext>
            </a:extLst>
          </p:cNvPr>
          <p:cNvSpPr txBox="1"/>
          <p:nvPr/>
        </p:nvSpPr>
        <p:spPr>
          <a:xfrm>
            <a:off x="2133600" y="5332963"/>
            <a:ext cx="15392400" cy="1569660"/>
          </a:xfrm>
          <a:prstGeom prst="rect">
            <a:avLst/>
          </a:prstGeom>
          <a:noFill/>
        </p:spPr>
        <p:txBody>
          <a:bodyPr wrap="square" rtlCol="0">
            <a:spAutoFit/>
          </a:bodyPr>
          <a:lstStyle/>
          <a:p>
            <a:pPr algn="ctr"/>
            <a:r>
              <a:rPr lang="en-US" sz="4800" b="1" dirty="0">
                <a:solidFill>
                  <a:schemeClr val="bg1"/>
                </a:solidFill>
                <a:effectLst>
                  <a:outerShdw blurRad="38100" dist="38100" dir="2700000" algn="tl">
                    <a:srgbClr val="000000">
                      <a:alpha val="43137"/>
                    </a:srgbClr>
                  </a:outerShdw>
                </a:effectLst>
                <a:latin typeface="+mj-lt"/>
              </a:rPr>
              <a:t>Enhancing </a:t>
            </a:r>
            <a:r>
              <a:rPr lang="en-US" sz="4800" b="1" dirty="0">
                <a:solidFill>
                  <a:schemeClr val="bg1"/>
                </a:solidFill>
                <a:latin typeface="+mj-lt"/>
              </a:rPr>
              <a:t>pronunciation</a:t>
            </a:r>
            <a:r>
              <a:rPr lang="en-US" sz="4800" b="1" dirty="0">
                <a:solidFill>
                  <a:schemeClr val="bg1"/>
                </a:solidFill>
                <a:effectLst>
                  <a:outerShdw blurRad="38100" dist="38100" dir="2700000" algn="tl">
                    <a:srgbClr val="000000">
                      <a:alpha val="43137"/>
                    </a:srgbClr>
                  </a:outerShdw>
                </a:effectLst>
                <a:latin typeface="+mj-lt"/>
              </a:rPr>
              <a:t> skills in children with down syndrome</a:t>
            </a:r>
            <a:endParaRPr lang="en-US" sz="4800" b="1" dirty="0">
              <a:solidFill>
                <a:schemeClr val="bg1"/>
              </a:solidFill>
              <a:effectLst>
                <a:outerShdw blurRad="38100" dist="38100" dir="2700000" algn="tl">
                  <a:srgbClr val="000000">
                    <a:alpha val="43137"/>
                  </a:srgbClr>
                </a:outerShdw>
              </a:effectLst>
              <a:latin typeface="+mj-lt"/>
              <a:cs typeface="Times New Roman" panose="02020603050405020304" pitchFamily="18" charset="0"/>
            </a:endParaRPr>
          </a:p>
        </p:txBody>
      </p:sp>
      <p:sp>
        <p:nvSpPr>
          <p:cNvPr id="4" name="Slide Number Placeholder 3">
            <a:extLst>
              <a:ext uri="{FF2B5EF4-FFF2-40B4-BE49-F238E27FC236}">
                <a16:creationId xmlns:a16="http://schemas.microsoft.com/office/drawing/2014/main" id="{D0F0A014-89D7-06D1-06A5-4A8003832BDE}"/>
              </a:ext>
            </a:extLst>
          </p:cNvPr>
          <p:cNvSpPr>
            <a:spLocks noGrp="1"/>
          </p:cNvSpPr>
          <p:nvPr>
            <p:ph type="sldNum" sz="quarter" idx="12"/>
          </p:nvPr>
        </p:nvSpPr>
        <p:spPr>
          <a:xfrm>
            <a:off x="15917684" y="9804013"/>
            <a:ext cx="2133600" cy="365125"/>
          </a:xfrm>
        </p:spPr>
        <p:txBody>
          <a:bodyPr/>
          <a:lstStyle/>
          <a:p>
            <a:fld id="{B6F15528-21DE-4FAA-801E-634DDDAF4B2B}" type="slidenum">
              <a:rPr lang="en-US" sz="2800" smtClean="0">
                <a:solidFill>
                  <a:schemeClr val="tx1"/>
                </a:solidFill>
              </a:rPr>
              <a:pPr/>
              <a:t>35</a:t>
            </a:fld>
            <a:endParaRPr lang="en-US" sz="2800">
              <a:solidFill>
                <a:schemeClr val="tx1"/>
              </a:solidFill>
            </a:endParaRPr>
          </a:p>
        </p:txBody>
      </p:sp>
    </p:spTree>
    <p:extLst>
      <p:ext uri="{BB962C8B-B14F-4D97-AF65-F5344CB8AC3E}">
        <p14:creationId xmlns:p14="http://schemas.microsoft.com/office/powerpoint/2010/main" val="1872917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p:spPr>
          <p:txBody>
            <a:bodyPr/>
            <a:lstStyle/>
            <a:p>
              <a:endParaRPr lang="en-US">
                <a:latin typeface="+mj-lt"/>
              </a:endParaRPr>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latin typeface="+mj-lt"/>
              </a:endParaRPr>
            </a:p>
          </p:txBody>
        </p:sp>
      </p:grpSp>
      <p:grpSp>
        <p:nvGrpSpPr>
          <p:cNvPr id="5" name="Group 5"/>
          <p:cNvGrpSpPr/>
          <p:nvPr/>
        </p:nvGrpSpPr>
        <p:grpSpPr>
          <a:xfrm>
            <a:off x="7762313" y="2059470"/>
            <a:ext cx="732337" cy="73233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01</a:t>
              </a:r>
            </a:p>
          </p:txBody>
        </p:sp>
      </p:grpSp>
      <p:grpSp>
        <p:nvGrpSpPr>
          <p:cNvPr id="8" name="Group 8"/>
          <p:cNvGrpSpPr/>
          <p:nvPr/>
        </p:nvGrpSpPr>
        <p:grpSpPr>
          <a:xfrm>
            <a:off x="7762313" y="3860276"/>
            <a:ext cx="732337" cy="7323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02</a:t>
              </a:r>
            </a:p>
          </p:txBody>
        </p:sp>
      </p:grpSp>
      <p:grpSp>
        <p:nvGrpSpPr>
          <p:cNvPr id="11" name="Group 11"/>
          <p:cNvGrpSpPr/>
          <p:nvPr/>
        </p:nvGrpSpPr>
        <p:grpSpPr>
          <a:xfrm>
            <a:off x="7816286" y="5782089"/>
            <a:ext cx="732337" cy="73233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03</a:t>
              </a:r>
            </a:p>
          </p:txBody>
        </p:sp>
      </p:grpSp>
      <p:grpSp>
        <p:nvGrpSpPr>
          <p:cNvPr id="14" name="Group 14"/>
          <p:cNvGrpSpPr/>
          <p:nvPr/>
        </p:nvGrpSpPr>
        <p:grpSpPr>
          <a:xfrm>
            <a:off x="839945" y="1912434"/>
            <a:ext cx="6517393" cy="7135685"/>
            <a:chOff x="0" y="0"/>
            <a:chExt cx="1716515" cy="1879357"/>
          </a:xfrm>
        </p:grpSpPr>
        <p:sp>
          <p:nvSpPr>
            <p:cNvPr id="15" name="Freeform 15"/>
            <p:cNvSpPr/>
            <p:nvPr/>
          </p:nvSpPr>
          <p:spPr>
            <a:xfrm>
              <a:off x="0" y="0"/>
              <a:ext cx="1716515" cy="1879357"/>
            </a:xfrm>
            <a:custGeom>
              <a:avLst/>
              <a:gdLst/>
              <a:ahLst/>
              <a:cxnLst/>
              <a:rect l="l" t="t" r="r" b="b"/>
              <a:pathLst>
                <a:path w="1716515" h="1879357">
                  <a:moveTo>
                    <a:pt x="0" y="0"/>
                  </a:moveTo>
                  <a:lnTo>
                    <a:pt x="1716515" y="0"/>
                  </a:lnTo>
                  <a:lnTo>
                    <a:pt x="1716515" y="1879357"/>
                  </a:lnTo>
                  <a:lnTo>
                    <a:pt x="0" y="1879357"/>
                  </a:lnTo>
                  <a:close/>
                </a:path>
              </a:pathLst>
            </a:custGeom>
            <a:gradFill rotWithShape="1">
              <a:gsLst>
                <a:gs pos="0">
                  <a:srgbClr val="000000">
                    <a:alpha val="100000"/>
                  </a:srgbClr>
                </a:gs>
                <a:gs pos="100000">
                  <a:srgbClr val="0F0CFF">
                    <a:alpha val="100000"/>
                  </a:srgbClr>
                </a:gs>
              </a:gsLst>
              <a:path path="circle">
                <a:fillToRect r="100000" b="100000"/>
              </a:path>
              <a:tileRect l="-100000" t="-100000"/>
            </a:gradFill>
          </p:spPr>
          <p:txBody>
            <a:bodyPr/>
            <a:lstStyle/>
            <a:p>
              <a:endParaRPr lang="en-US">
                <a:latin typeface="+mj-lt"/>
              </a:endParaRPr>
            </a:p>
          </p:txBody>
        </p:sp>
        <p:sp>
          <p:nvSpPr>
            <p:cNvPr id="16" name="TextBox 16"/>
            <p:cNvSpPr txBox="1"/>
            <p:nvPr/>
          </p:nvSpPr>
          <p:spPr>
            <a:xfrm>
              <a:off x="0" y="-38100"/>
              <a:ext cx="1716515" cy="1917457"/>
            </a:xfrm>
            <a:prstGeom prst="rect">
              <a:avLst/>
            </a:prstGeom>
          </p:spPr>
          <p:txBody>
            <a:bodyPr lIns="50800" tIns="50800" rIns="50800" bIns="50800" rtlCol="0" anchor="ctr"/>
            <a:lstStyle/>
            <a:p>
              <a:pPr algn="ctr">
                <a:lnSpc>
                  <a:spcPts val="2659"/>
                </a:lnSpc>
              </a:pPr>
              <a:endParaRPr>
                <a:latin typeface="+mj-lt"/>
              </a:endParaRPr>
            </a:p>
          </p:txBody>
        </p:sp>
      </p:grpSp>
      <p:grpSp>
        <p:nvGrpSpPr>
          <p:cNvPr id="19" name="Group 19"/>
          <p:cNvGrpSpPr/>
          <p:nvPr/>
        </p:nvGrpSpPr>
        <p:grpSpPr>
          <a:xfrm>
            <a:off x="7816286" y="7440055"/>
            <a:ext cx="732337" cy="73233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04</a:t>
              </a:r>
            </a:p>
          </p:txBody>
        </p:sp>
      </p:grpSp>
      <p:grpSp>
        <p:nvGrpSpPr>
          <p:cNvPr id="22" name="Group 22"/>
          <p:cNvGrpSpPr/>
          <p:nvPr/>
        </p:nvGrpSpPr>
        <p:grpSpPr>
          <a:xfrm>
            <a:off x="9525" y="8929397"/>
            <a:ext cx="18288000" cy="1395703"/>
            <a:chOff x="0" y="0"/>
            <a:chExt cx="24384000" cy="1860937"/>
          </a:xfrm>
        </p:grpSpPr>
        <p:sp>
          <p:nvSpPr>
            <p:cNvPr id="23" name="Freeform 23"/>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2">
                <a:extLst>
                  <a:ext uri="{96DAC541-7B7A-43D3-8B79-37D633B846F1}">
                    <asvg:svgBlip xmlns:asvg="http://schemas.microsoft.com/office/drawing/2016/SVG/main" r:embed="rId3"/>
                  </a:ext>
                </a:extLst>
              </a:blip>
              <a:stretch>
                <a:fillRect b="-37612"/>
              </a:stretch>
            </a:blipFill>
          </p:spPr>
          <p:txBody>
            <a:bodyPr/>
            <a:lstStyle/>
            <a:p>
              <a:endParaRPr lang="en-US">
                <a:latin typeface="+mj-lt"/>
              </a:endParaRPr>
            </a:p>
          </p:txBody>
        </p:sp>
        <p:sp>
          <p:nvSpPr>
            <p:cNvPr id="25" name="Freeform 25"/>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4"/>
              <a:stretch>
                <a:fillRect/>
              </a:stretch>
            </a:blipFill>
          </p:spPr>
          <p:txBody>
            <a:bodyPr/>
            <a:lstStyle/>
            <a:p>
              <a:endParaRPr lang="en-US">
                <a:latin typeface="+mj-lt"/>
              </a:endParaRPr>
            </a:p>
          </p:txBody>
        </p:sp>
      </p:grpSp>
      <p:sp>
        <p:nvSpPr>
          <p:cNvPr id="26" name="TextBox 26"/>
          <p:cNvSpPr txBox="1"/>
          <p:nvPr/>
        </p:nvSpPr>
        <p:spPr>
          <a:xfrm>
            <a:off x="839944" y="744695"/>
            <a:ext cx="5332255" cy="897682"/>
          </a:xfrm>
          <a:prstGeom prst="rect">
            <a:avLst/>
          </a:prstGeom>
        </p:spPr>
        <p:txBody>
          <a:bodyPr wrap="square" lIns="0" tIns="0" rIns="0" bIns="0" rtlCol="0" anchor="t">
            <a:spAutoFit/>
          </a:bodyPr>
          <a:lstStyle/>
          <a:p>
            <a:pPr algn="l">
              <a:lnSpc>
                <a:spcPts val="6999"/>
              </a:lnSpc>
            </a:pPr>
            <a:r>
              <a:rPr lang="en-US" sz="6600" b="1" spc="99">
                <a:solidFill>
                  <a:srgbClr val="FFC700"/>
                </a:solidFill>
                <a:effectLst>
                  <a:outerShdw blurRad="38100" dist="38100" dir="2700000" algn="tl">
                    <a:srgbClr val="000000">
                      <a:alpha val="43137"/>
                    </a:srgbClr>
                  </a:outerShdw>
                </a:effectLst>
                <a:latin typeface="+mj-lt"/>
                <a:ea typeface="Garet Bold"/>
                <a:cs typeface="Garet Bold"/>
                <a:sym typeface="Garet Bold"/>
              </a:rPr>
              <a:t>Background</a:t>
            </a:r>
          </a:p>
        </p:txBody>
      </p:sp>
      <p:sp>
        <p:nvSpPr>
          <p:cNvPr id="27" name="TextBox 27"/>
          <p:cNvSpPr txBox="1"/>
          <p:nvPr/>
        </p:nvSpPr>
        <p:spPr>
          <a:xfrm>
            <a:off x="8862098" y="1896457"/>
            <a:ext cx="7917781" cy="1118255"/>
          </a:xfrm>
          <a:prstGeom prst="rect">
            <a:avLst/>
          </a:prstGeom>
        </p:spPr>
        <p:txBody>
          <a:bodyPr lIns="0" tIns="0" rIns="0" bIns="0" rtlCol="0" anchor="t">
            <a:spAutoFit/>
          </a:bodyPr>
          <a:lstStyle/>
          <a:p>
            <a:pPr algn="l">
              <a:lnSpc>
                <a:spcPts val="4480"/>
              </a:lnSpc>
              <a:spcBef>
                <a:spcPct val="0"/>
              </a:spcBef>
            </a:pPr>
            <a:r>
              <a:rPr lang="en-US" sz="3200" spc="32">
                <a:solidFill>
                  <a:srgbClr val="000000"/>
                </a:solidFill>
                <a:latin typeface="+mj-lt"/>
                <a:ea typeface="Calibri (MS)"/>
                <a:cs typeface="Calibri (MS)"/>
                <a:sym typeface="Calibri (MS)"/>
              </a:rPr>
              <a:t>Crucial for effective communication, especially for children with Down syndrome</a:t>
            </a:r>
          </a:p>
        </p:txBody>
      </p:sp>
      <p:sp>
        <p:nvSpPr>
          <p:cNvPr id="28" name="TextBox 28"/>
          <p:cNvSpPr txBox="1"/>
          <p:nvPr/>
        </p:nvSpPr>
        <p:spPr>
          <a:xfrm>
            <a:off x="17059381" y="7961923"/>
            <a:ext cx="7917781" cy="534377"/>
          </a:xfrm>
          <a:prstGeom prst="rect">
            <a:avLst/>
          </a:prstGeom>
        </p:spPr>
        <p:txBody>
          <a:bodyPr lIns="0" tIns="0" rIns="0" bIns="0" rtlCol="0" anchor="t">
            <a:spAutoFit/>
          </a:bodyPr>
          <a:lstStyle/>
          <a:p>
            <a:pPr algn="l">
              <a:lnSpc>
                <a:spcPts val="4480"/>
              </a:lnSpc>
              <a:spcBef>
                <a:spcPct val="0"/>
              </a:spcBef>
            </a:pPr>
            <a:endParaRPr lang="en-US" sz="3000" spc="32">
              <a:solidFill>
                <a:srgbClr val="000000"/>
              </a:solidFill>
              <a:latin typeface="+mj-lt"/>
              <a:ea typeface="Calibri (MS)"/>
              <a:cs typeface="Calibri (MS)"/>
              <a:sym typeface="Calibri (MS)"/>
            </a:endParaRPr>
          </a:p>
        </p:txBody>
      </p:sp>
      <p:sp>
        <p:nvSpPr>
          <p:cNvPr id="29" name="TextBox 29"/>
          <p:cNvSpPr txBox="1"/>
          <p:nvPr/>
        </p:nvSpPr>
        <p:spPr>
          <a:xfrm>
            <a:off x="8828144" y="3809418"/>
            <a:ext cx="8892502" cy="984885"/>
          </a:xfrm>
          <a:prstGeom prst="rect">
            <a:avLst/>
          </a:prstGeom>
        </p:spPr>
        <p:txBody>
          <a:bodyPr wrap="square" lIns="0" tIns="0" rIns="0" bIns="0" rtlCol="0" anchor="t">
            <a:spAutoFit/>
          </a:bodyPr>
          <a:lstStyle/>
          <a:p>
            <a:pPr algn="l">
              <a:spcBef>
                <a:spcPct val="0"/>
              </a:spcBef>
            </a:pPr>
            <a:r>
              <a:rPr lang="en-US" sz="3200">
                <a:latin typeface="+mj-lt"/>
              </a:rPr>
              <a:t>Distinct physical features (small nose, upward-slanting eyes) and cognitive delays [11]</a:t>
            </a:r>
            <a:endParaRPr lang="en-US" sz="1600" i="1" spc="32">
              <a:solidFill>
                <a:srgbClr val="000000"/>
              </a:solidFill>
              <a:latin typeface="+mj-lt"/>
              <a:ea typeface="Calibri (MS)"/>
              <a:cs typeface="Calibri (MS)"/>
              <a:sym typeface="Calibri (MS)"/>
            </a:endParaRPr>
          </a:p>
        </p:txBody>
      </p:sp>
      <p:sp>
        <p:nvSpPr>
          <p:cNvPr id="30" name="TextBox 30"/>
          <p:cNvSpPr txBox="1"/>
          <p:nvPr/>
        </p:nvSpPr>
        <p:spPr>
          <a:xfrm>
            <a:off x="8761636" y="7511729"/>
            <a:ext cx="8312985" cy="541174"/>
          </a:xfrm>
          <a:prstGeom prst="rect">
            <a:avLst/>
          </a:prstGeom>
        </p:spPr>
        <p:txBody>
          <a:bodyPr lIns="0" tIns="0" rIns="0" bIns="0" rtlCol="0" anchor="t">
            <a:spAutoFit/>
          </a:bodyPr>
          <a:lstStyle/>
          <a:p>
            <a:pPr>
              <a:lnSpc>
                <a:spcPts val="4480"/>
              </a:lnSpc>
              <a:spcBef>
                <a:spcPct val="0"/>
              </a:spcBef>
            </a:pPr>
            <a:r>
              <a:rPr lang="en-US" sz="3200" kern="100">
                <a:effectLst/>
                <a:latin typeface="+mj-lt"/>
                <a:ea typeface="Aptos" panose="020B0004020202020204" pitchFamily="34" charset="0"/>
                <a:cs typeface="Times New Roman" panose="02020603050405020304" pitchFamily="18" charset="0"/>
              </a:rPr>
              <a:t> </a:t>
            </a:r>
            <a:r>
              <a:rPr lang="en-US" sz="3200" kern="100">
                <a:latin typeface="+mj-lt"/>
                <a:ea typeface="Aptos" panose="020B0004020202020204" pitchFamily="34" charset="0"/>
                <a:cs typeface="Times New Roman" panose="02020603050405020304" pitchFamily="18" charset="0"/>
              </a:rPr>
              <a:t>S</a:t>
            </a:r>
            <a:r>
              <a:rPr lang="en-US" sz="3200" kern="100">
                <a:effectLst/>
                <a:latin typeface="+mj-lt"/>
                <a:ea typeface="Aptos" panose="020B0004020202020204" pitchFamily="34" charset="0"/>
                <a:cs typeface="Times New Roman" panose="02020603050405020304" pitchFamily="18" charset="0"/>
              </a:rPr>
              <a:t>uffer from speech disorders [13]</a:t>
            </a:r>
          </a:p>
        </p:txBody>
      </p:sp>
      <p:sp>
        <p:nvSpPr>
          <p:cNvPr id="35" name="Rectangle 3">
            <a:extLst>
              <a:ext uri="{FF2B5EF4-FFF2-40B4-BE49-F238E27FC236}">
                <a16:creationId xmlns:a16="http://schemas.microsoft.com/office/drawing/2014/main" id="{C8170896-4733-9A36-8F08-E17E04BD9716}"/>
              </a:ext>
            </a:extLst>
          </p:cNvPr>
          <p:cNvSpPr>
            <a:spLocks noChangeArrowheads="1"/>
          </p:cNvSpPr>
          <p:nvPr/>
        </p:nvSpPr>
        <p:spPr bwMode="auto">
          <a:xfrm>
            <a:off x="8730683" y="5546444"/>
            <a:ext cx="9557317"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lang="en-US" altLang="en-US" sz="3200">
                <a:latin typeface="+mj-lt"/>
              </a:rPr>
              <a:t>The core challenges are d</a:t>
            </a:r>
            <a:r>
              <a:rPr kumimoji="0" lang="en-US" altLang="en-US" sz="3200" b="0" i="0" u="none" strike="noStrike" cap="none" normalizeH="0" baseline="0">
                <a:ln>
                  <a:noFill/>
                </a:ln>
                <a:solidFill>
                  <a:schemeClr val="tx1"/>
                </a:solidFill>
                <a:effectLst/>
                <a:latin typeface="+mj-lt"/>
              </a:rPr>
              <a:t>elayed speech and limited vocabulary [12]</a:t>
            </a:r>
            <a:endParaRPr kumimoji="0" lang="en-US" altLang="en-US" sz="1600" b="0" i="1" u="none" strike="noStrike" cap="none" normalizeH="0" baseline="0">
              <a:ln>
                <a:noFill/>
              </a:ln>
              <a:solidFill>
                <a:schemeClr val="tx1"/>
              </a:solidFill>
              <a:effectLst/>
              <a:latin typeface="+mj-lt"/>
            </a:endParaRPr>
          </a:p>
        </p:txBody>
      </p:sp>
      <p:pic>
        <p:nvPicPr>
          <p:cNvPr id="32" name="Picture 31" descr="A child with glasses blowing bubbles&#10;&#10;Description automatically generated">
            <a:extLst>
              <a:ext uri="{FF2B5EF4-FFF2-40B4-BE49-F238E27FC236}">
                <a16:creationId xmlns:a16="http://schemas.microsoft.com/office/drawing/2014/main" id="{D8FD424A-D415-465B-ECD4-4FCC8D791BE4}"/>
              </a:ext>
            </a:extLst>
          </p:cNvPr>
          <p:cNvPicPr>
            <a:picLocks noChangeAspect="1"/>
          </p:cNvPicPr>
          <p:nvPr/>
        </p:nvPicPr>
        <p:blipFill rotWithShape="1">
          <a:blip r:embed="rId5">
            <a:extLst>
              <a:ext uri="{28A0092B-C50C-407E-A947-70E740481C1C}">
                <a14:useLocalDpi xmlns:a14="http://schemas.microsoft.com/office/drawing/2010/main" val="0"/>
              </a:ext>
            </a:extLst>
          </a:blip>
          <a:srcRect l="-66" t="18087" r="-924" b="14459"/>
          <a:stretch/>
        </p:blipFill>
        <p:spPr>
          <a:xfrm>
            <a:off x="771289" y="1924813"/>
            <a:ext cx="6497818" cy="6966265"/>
          </a:xfrm>
          <a:prstGeom prst="rect">
            <a:avLst/>
          </a:prstGeom>
        </p:spPr>
      </p:pic>
      <p:sp>
        <p:nvSpPr>
          <p:cNvPr id="24" name="TextBox 25">
            <a:extLst>
              <a:ext uri="{FF2B5EF4-FFF2-40B4-BE49-F238E27FC236}">
                <a16:creationId xmlns:a16="http://schemas.microsoft.com/office/drawing/2014/main" id="{7A286356-5EF0-DE7A-63DE-85E20D46FE54}"/>
              </a:ext>
            </a:extLst>
          </p:cNvPr>
          <p:cNvSpPr txBox="1"/>
          <p:nvPr/>
        </p:nvSpPr>
        <p:spPr>
          <a:xfrm>
            <a:off x="7982244" y="9791700"/>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pic>
        <p:nvPicPr>
          <p:cNvPr id="31" name="Picture 30" descr="A blue text on a black background&#10;&#10;Description automatically generated">
            <a:extLst>
              <a:ext uri="{FF2B5EF4-FFF2-40B4-BE49-F238E27FC236}">
                <a16:creationId xmlns:a16="http://schemas.microsoft.com/office/drawing/2014/main" id="{73753375-BED7-F9AD-69BC-2D31945958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17" name="Slide Number Placeholder 16">
            <a:extLst>
              <a:ext uri="{FF2B5EF4-FFF2-40B4-BE49-F238E27FC236}">
                <a16:creationId xmlns:a16="http://schemas.microsoft.com/office/drawing/2014/main" id="{19C6CAED-4CE1-6A8C-7285-7E571321CBA3}"/>
              </a:ext>
            </a:extLst>
          </p:cNvPr>
          <p:cNvSpPr>
            <a:spLocks noGrp="1"/>
          </p:cNvSpPr>
          <p:nvPr>
            <p:ph type="sldNum" sz="quarter" idx="12"/>
          </p:nvPr>
        </p:nvSpPr>
        <p:spPr>
          <a:xfrm>
            <a:off x="16007821" y="9722245"/>
            <a:ext cx="2133600" cy="365125"/>
          </a:xfrm>
        </p:spPr>
        <p:txBody>
          <a:bodyPr/>
          <a:lstStyle/>
          <a:p>
            <a:fld id="{B6F15528-21DE-4FAA-801E-634DDDAF4B2B}" type="slidenum">
              <a:rPr lang="en-US" sz="2800" smtClean="0">
                <a:solidFill>
                  <a:schemeClr val="tx1"/>
                </a:solidFill>
              </a:rPr>
              <a:pPr/>
              <a:t>36</a:t>
            </a:fld>
            <a:endParaRPr lang="en-US" sz="2800">
              <a:solidFill>
                <a:schemeClr val="tx1"/>
              </a:solidFill>
            </a:endParaRPr>
          </a:p>
        </p:txBody>
      </p:sp>
    </p:spTree>
    <p:extLst>
      <p:ext uri="{BB962C8B-B14F-4D97-AF65-F5344CB8AC3E}">
        <p14:creationId xmlns:p14="http://schemas.microsoft.com/office/powerpoint/2010/main" val="1913550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9"/>
          <p:cNvGrpSpPr/>
          <p:nvPr/>
        </p:nvGrpSpPr>
        <p:grpSpPr>
          <a:xfrm>
            <a:off x="9525" y="8929397"/>
            <a:ext cx="18288000" cy="1395703"/>
            <a:chOff x="0" y="0"/>
            <a:chExt cx="24384000" cy="1860937"/>
          </a:xfrm>
        </p:grpSpPr>
        <p:sp>
          <p:nvSpPr>
            <p:cNvPr id="20" name="Freeform 20"/>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2">
                <a:extLst>
                  <a:ext uri="{96DAC541-7B7A-43D3-8B79-37D633B846F1}">
                    <asvg:svgBlip xmlns:asvg="http://schemas.microsoft.com/office/drawing/2016/SVG/main" r:embed="rId3"/>
                  </a:ext>
                </a:extLst>
              </a:blip>
              <a:stretch>
                <a:fillRect b="-37612"/>
              </a:stretch>
            </a:blipFill>
          </p:spPr>
          <p:txBody>
            <a:bodyPr/>
            <a:lstStyle/>
            <a:p>
              <a:endParaRPr lang="en-US">
                <a:latin typeface="+mj-lt"/>
              </a:endParaRPr>
            </a:p>
          </p:txBody>
        </p:sp>
        <p:sp>
          <p:nvSpPr>
            <p:cNvPr id="22" name="Freeform 22"/>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4"/>
              <a:stretch>
                <a:fillRect/>
              </a:stretch>
            </a:blipFill>
          </p:spPr>
          <p:txBody>
            <a:bodyPr/>
            <a:lstStyle/>
            <a:p>
              <a:endParaRPr lang="en-US">
                <a:latin typeface="+mj-lt"/>
              </a:endParaRPr>
            </a:p>
          </p:txBody>
        </p:sp>
      </p:grpSp>
      <p:grpSp>
        <p:nvGrpSpPr>
          <p:cNvPr id="27" name="Group 26">
            <a:extLst>
              <a:ext uri="{FF2B5EF4-FFF2-40B4-BE49-F238E27FC236}">
                <a16:creationId xmlns:a16="http://schemas.microsoft.com/office/drawing/2014/main" id="{BA774511-95C9-5606-354F-E761BF834B8E}"/>
              </a:ext>
            </a:extLst>
          </p:cNvPr>
          <p:cNvGrpSpPr/>
          <p:nvPr/>
        </p:nvGrpSpPr>
        <p:grpSpPr>
          <a:xfrm>
            <a:off x="990600" y="1463256"/>
            <a:ext cx="9390768" cy="4978185"/>
            <a:chOff x="7674226" y="2174891"/>
            <a:chExt cx="9390768" cy="4978185"/>
          </a:xfrm>
        </p:grpSpPr>
        <p:grpSp>
          <p:nvGrpSpPr>
            <p:cNvPr id="5" name="Group 5"/>
            <p:cNvGrpSpPr/>
            <p:nvPr/>
          </p:nvGrpSpPr>
          <p:grpSpPr>
            <a:xfrm>
              <a:off x="7674226" y="2456302"/>
              <a:ext cx="732337" cy="73233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05</a:t>
                </a:r>
              </a:p>
            </p:txBody>
          </p:sp>
        </p:grpSp>
        <p:grpSp>
          <p:nvGrpSpPr>
            <p:cNvPr id="8" name="Group 8"/>
            <p:cNvGrpSpPr/>
            <p:nvPr/>
          </p:nvGrpSpPr>
          <p:grpSpPr>
            <a:xfrm>
              <a:off x="7682785" y="4477192"/>
              <a:ext cx="732337" cy="732337"/>
              <a:chOff x="9499" y="-24112"/>
              <a:chExt cx="812800" cy="812800"/>
            </a:xfrm>
          </p:grpSpPr>
          <p:sp>
            <p:nvSpPr>
              <p:cNvPr id="9" name="Freeform 9"/>
              <p:cNvSpPr/>
              <p:nvPr/>
            </p:nvSpPr>
            <p:spPr>
              <a:xfrm>
                <a:off x="9499" y="-24112"/>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06</a:t>
                </a:r>
              </a:p>
            </p:txBody>
          </p:sp>
        </p:grpSp>
        <p:sp>
          <p:nvSpPr>
            <p:cNvPr id="13" name="TextBox 13"/>
            <p:cNvSpPr txBox="1"/>
            <p:nvPr/>
          </p:nvSpPr>
          <p:spPr>
            <a:xfrm>
              <a:off x="7742883" y="6532306"/>
              <a:ext cx="595024" cy="620770"/>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7</a:t>
              </a:r>
            </a:p>
          </p:txBody>
        </p:sp>
        <p:sp>
          <p:nvSpPr>
            <p:cNvPr id="24" name="TextBox 24"/>
            <p:cNvSpPr txBox="1"/>
            <p:nvPr/>
          </p:nvSpPr>
          <p:spPr>
            <a:xfrm>
              <a:off x="8787470" y="2174891"/>
              <a:ext cx="7421156" cy="541174"/>
            </a:xfrm>
            <a:prstGeom prst="rect">
              <a:avLst/>
            </a:prstGeom>
          </p:spPr>
          <p:txBody>
            <a:bodyPr wrap="square" lIns="0" tIns="0" rIns="0" bIns="0" rtlCol="0" anchor="t">
              <a:spAutoFit/>
            </a:bodyPr>
            <a:lstStyle/>
            <a:p>
              <a:pPr algn="l">
                <a:lnSpc>
                  <a:spcPts val="4480"/>
                </a:lnSpc>
                <a:spcBef>
                  <a:spcPct val="0"/>
                </a:spcBef>
              </a:pPr>
              <a:endParaRPr lang="en-US" sz="3200">
                <a:effectLst/>
                <a:latin typeface="+mj-lt"/>
                <a:ea typeface="Aptos" panose="020B0004020202020204" pitchFamily="34" charset="0"/>
                <a:cs typeface="Times New Roman" panose="02020603050405020304" pitchFamily="18" charset="0"/>
              </a:endParaRPr>
            </a:p>
          </p:txBody>
        </p:sp>
        <p:sp>
          <p:nvSpPr>
            <p:cNvPr id="26" name="TextBox 26"/>
            <p:cNvSpPr txBox="1"/>
            <p:nvPr/>
          </p:nvSpPr>
          <p:spPr>
            <a:xfrm>
              <a:off x="8787470" y="6375096"/>
              <a:ext cx="8277524" cy="541174"/>
            </a:xfrm>
            <a:prstGeom prst="rect">
              <a:avLst/>
            </a:prstGeom>
          </p:spPr>
          <p:txBody>
            <a:bodyPr lIns="0" tIns="0" rIns="0" bIns="0" rtlCol="0" anchor="t">
              <a:spAutoFit/>
            </a:bodyPr>
            <a:lstStyle/>
            <a:p>
              <a:pPr algn="l">
                <a:lnSpc>
                  <a:spcPts val="4480"/>
                </a:lnSpc>
                <a:spcBef>
                  <a:spcPct val="0"/>
                </a:spcBef>
              </a:pPr>
              <a:endParaRPr lang="en-US" sz="3200" spc="32">
                <a:solidFill>
                  <a:srgbClr val="000000"/>
                </a:solidFill>
                <a:latin typeface="+mj-lt"/>
                <a:ea typeface="Calibri (MS)"/>
                <a:cs typeface="Calibri (MS)"/>
                <a:sym typeface="Calibri (MS)"/>
              </a:endParaRPr>
            </a:p>
          </p:txBody>
        </p:sp>
      </p:grpSp>
      <p:sp>
        <p:nvSpPr>
          <p:cNvPr id="2" name="Freeform 9">
            <a:extLst>
              <a:ext uri="{FF2B5EF4-FFF2-40B4-BE49-F238E27FC236}">
                <a16:creationId xmlns:a16="http://schemas.microsoft.com/office/drawing/2014/main" id="{3EE4BA0F-829F-55A2-03DD-D2C5E2BEAFF8}"/>
              </a:ext>
            </a:extLst>
          </p:cNvPr>
          <p:cNvSpPr/>
          <p:nvPr/>
        </p:nvSpPr>
        <p:spPr>
          <a:xfrm>
            <a:off x="1059257" y="5554163"/>
            <a:ext cx="732337" cy="73233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r>
              <a:rPr lang="en-US">
                <a:solidFill>
                  <a:srgbClr val="FFFFFF"/>
                </a:solidFill>
                <a:latin typeface="+mj-lt"/>
                <a:ea typeface="Garet Bold"/>
                <a:cs typeface="Garet Bold"/>
                <a:sym typeface="Garet Bold"/>
              </a:rPr>
              <a:t>                                                         </a:t>
            </a:r>
            <a:endParaRPr lang="en-US" sz="1800">
              <a:solidFill>
                <a:srgbClr val="FFFFFF"/>
              </a:solidFill>
              <a:latin typeface="+mj-lt"/>
              <a:ea typeface="Garet Bold"/>
              <a:cs typeface="Garet Bold"/>
              <a:sym typeface="Garet Bold"/>
            </a:endParaRPr>
          </a:p>
          <a:p>
            <a:endParaRPr lang="en-US" sz="1800">
              <a:solidFill>
                <a:srgbClr val="FFFFFF"/>
              </a:solidFill>
              <a:latin typeface="+mj-lt"/>
              <a:ea typeface="Garet Bold"/>
              <a:cs typeface="Garet Bold"/>
              <a:sym typeface="Garet Bold"/>
            </a:endParaRPr>
          </a:p>
          <a:p>
            <a:endParaRPr lang="en-US">
              <a:latin typeface="+mj-lt"/>
            </a:endParaRPr>
          </a:p>
        </p:txBody>
      </p:sp>
      <p:sp>
        <p:nvSpPr>
          <p:cNvPr id="3" name="TextBox 10">
            <a:extLst>
              <a:ext uri="{FF2B5EF4-FFF2-40B4-BE49-F238E27FC236}">
                <a16:creationId xmlns:a16="http://schemas.microsoft.com/office/drawing/2014/main" id="{42838617-1749-0D3C-46A5-847023254A47}"/>
              </a:ext>
            </a:extLst>
          </p:cNvPr>
          <p:cNvSpPr txBox="1"/>
          <p:nvPr/>
        </p:nvSpPr>
        <p:spPr>
          <a:xfrm>
            <a:off x="1123840" y="5654935"/>
            <a:ext cx="595024" cy="620770"/>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07</a:t>
            </a:r>
          </a:p>
        </p:txBody>
      </p:sp>
      <p:sp>
        <p:nvSpPr>
          <p:cNvPr id="14" name="TextBox 13">
            <a:extLst>
              <a:ext uri="{FF2B5EF4-FFF2-40B4-BE49-F238E27FC236}">
                <a16:creationId xmlns:a16="http://schemas.microsoft.com/office/drawing/2014/main" id="{FAB81FA4-F2D2-B87F-C0CF-B86A94F9EB6B}"/>
              </a:ext>
            </a:extLst>
          </p:cNvPr>
          <p:cNvSpPr txBox="1"/>
          <p:nvPr/>
        </p:nvSpPr>
        <p:spPr>
          <a:xfrm>
            <a:off x="2103844" y="1696362"/>
            <a:ext cx="11154956" cy="5016758"/>
          </a:xfrm>
          <a:prstGeom prst="rect">
            <a:avLst/>
          </a:prstGeom>
          <a:noFill/>
        </p:spPr>
        <p:txBody>
          <a:bodyPr wrap="square">
            <a:spAutoFit/>
          </a:bodyPr>
          <a:lstStyle/>
          <a:p>
            <a:r>
              <a:rPr lang="en-US" sz="3200">
                <a:latin typeface="+mj-lt"/>
              </a:rPr>
              <a:t>Traditional involves repetitive practice; modern uses interactive apps [14]</a:t>
            </a:r>
          </a:p>
          <a:p>
            <a:endParaRPr lang="en-US" sz="3200">
              <a:latin typeface="+mj-lt"/>
            </a:endParaRPr>
          </a:p>
          <a:p>
            <a:endParaRPr lang="en-US" sz="3200">
              <a:latin typeface="+mj-lt"/>
            </a:endParaRPr>
          </a:p>
          <a:p>
            <a:r>
              <a:rPr lang="en-US" sz="3200">
                <a:latin typeface="+mj-lt"/>
              </a:rPr>
              <a:t>These five apps—Apraxia Rainbow Bee, Auditory Workout, Articulation Games, Phonological Processes App, and The Fun with R—are designed to enhance pronunciation skills</a:t>
            </a:r>
          </a:p>
          <a:p>
            <a:r>
              <a:rPr lang="en-US" sz="3200">
                <a:latin typeface="+mj-lt"/>
              </a:rPr>
              <a:t> </a:t>
            </a:r>
          </a:p>
          <a:p>
            <a:r>
              <a:rPr lang="en-US" sz="3200">
                <a:latin typeface="+mj-lt"/>
              </a:rPr>
              <a:t>Covers phoneme articulation and auditory processing to benefit children with various speech challenges [15]</a:t>
            </a:r>
          </a:p>
        </p:txBody>
      </p:sp>
      <p:pic>
        <p:nvPicPr>
          <p:cNvPr id="15" name="Picture 14" descr="A screenshot of a game&#10;&#10;Description automatically generated">
            <a:extLst>
              <a:ext uri="{FF2B5EF4-FFF2-40B4-BE49-F238E27FC236}">
                <a16:creationId xmlns:a16="http://schemas.microsoft.com/office/drawing/2014/main" id="{83437FF1-3115-C971-E57D-E1641C74A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0200" y="2408348"/>
            <a:ext cx="4878930" cy="4769498"/>
          </a:xfrm>
          <a:prstGeom prst="rect">
            <a:avLst/>
          </a:prstGeom>
        </p:spPr>
      </p:pic>
      <p:sp>
        <p:nvSpPr>
          <p:cNvPr id="11" name="TextBox 25">
            <a:extLst>
              <a:ext uri="{FF2B5EF4-FFF2-40B4-BE49-F238E27FC236}">
                <a16:creationId xmlns:a16="http://schemas.microsoft.com/office/drawing/2014/main" id="{A45CBD17-5907-3AE9-D098-90032EE09AD9}"/>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pic>
        <p:nvPicPr>
          <p:cNvPr id="12" name="Picture 11" descr="A blue text on a black background&#10;&#10;Description automatically generated">
            <a:extLst>
              <a:ext uri="{FF2B5EF4-FFF2-40B4-BE49-F238E27FC236}">
                <a16:creationId xmlns:a16="http://schemas.microsoft.com/office/drawing/2014/main" id="{C25C7B9B-5C7B-4567-B110-E43A1995CC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4" name="Slide Number Placeholder 3">
            <a:extLst>
              <a:ext uri="{FF2B5EF4-FFF2-40B4-BE49-F238E27FC236}">
                <a16:creationId xmlns:a16="http://schemas.microsoft.com/office/drawing/2014/main" id="{69D74691-7B0D-DFAE-5E53-DE0A871CAE7E}"/>
              </a:ext>
            </a:extLst>
          </p:cNvPr>
          <p:cNvSpPr>
            <a:spLocks noGrp="1"/>
          </p:cNvSpPr>
          <p:nvPr>
            <p:ph type="sldNum" sz="quarter" idx="12"/>
          </p:nvPr>
        </p:nvSpPr>
        <p:spPr>
          <a:xfrm>
            <a:off x="15847522" y="9777412"/>
            <a:ext cx="2133600" cy="365125"/>
          </a:xfrm>
        </p:spPr>
        <p:txBody>
          <a:bodyPr/>
          <a:lstStyle/>
          <a:p>
            <a:fld id="{B6F15528-21DE-4FAA-801E-634DDDAF4B2B}" type="slidenum">
              <a:rPr lang="en-US" sz="2800" smtClean="0">
                <a:solidFill>
                  <a:schemeClr val="tx1"/>
                </a:solidFill>
              </a:rPr>
              <a:pPr/>
              <a:t>37</a:t>
            </a:fld>
            <a:endParaRPr lang="en-US" sz="280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15E9A0DC-68DF-053C-5F7A-693B94E2FF4D}"/>
              </a:ext>
            </a:extLst>
          </p:cNvPr>
          <p:cNvGrpSpPr/>
          <p:nvPr/>
        </p:nvGrpSpPr>
        <p:grpSpPr>
          <a:xfrm>
            <a:off x="-9525" y="-72643"/>
            <a:ext cx="18288000" cy="1625028"/>
            <a:chOff x="0" y="0"/>
            <a:chExt cx="4816593" cy="427991"/>
          </a:xfrm>
        </p:grpSpPr>
        <p:sp>
          <p:nvSpPr>
            <p:cNvPr id="27" name="Freeform 4">
              <a:extLst>
                <a:ext uri="{FF2B5EF4-FFF2-40B4-BE49-F238E27FC236}">
                  <a16:creationId xmlns:a16="http://schemas.microsoft.com/office/drawing/2014/main" id="{550D3198-53E2-AAFF-7071-00BE8226F891}"/>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latin typeface="+mj-lt"/>
              </a:endParaRPr>
            </a:p>
          </p:txBody>
        </p:sp>
        <p:sp>
          <p:nvSpPr>
            <p:cNvPr id="28" name="TextBox 5">
              <a:extLst>
                <a:ext uri="{FF2B5EF4-FFF2-40B4-BE49-F238E27FC236}">
                  <a16:creationId xmlns:a16="http://schemas.microsoft.com/office/drawing/2014/main" id="{8DBCAC31-D372-696B-5FAA-B0428EC24163}"/>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mj-lt"/>
                  <a:ea typeface="Inter Bold"/>
                  <a:cs typeface="Inter Bold"/>
                  <a:sym typeface="Inter Bold"/>
                </a:rPr>
                <a:t>      </a:t>
              </a:r>
            </a:p>
          </p:txBody>
        </p:sp>
      </p:grpSp>
      <p:pic>
        <p:nvPicPr>
          <p:cNvPr id="29" name="Picture 28" descr="A blue text on a black background&#10;&#10;Description automatically generated">
            <a:extLst>
              <a:ext uri="{FF2B5EF4-FFF2-40B4-BE49-F238E27FC236}">
                <a16:creationId xmlns:a16="http://schemas.microsoft.com/office/drawing/2014/main" id="{E9D79244-9ED9-A86D-4502-E40CD7692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67" name="TextBox 67"/>
          <p:cNvSpPr txBox="1"/>
          <p:nvPr/>
        </p:nvSpPr>
        <p:spPr>
          <a:xfrm>
            <a:off x="0" y="399796"/>
            <a:ext cx="6186162" cy="781304"/>
          </a:xfrm>
          <a:prstGeom prst="rect">
            <a:avLst/>
          </a:prstGeom>
        </p:spPr>
        <p:txBody>
          <a:bodyPr lIns="0" tIns="0" rIns="0" bIns="0" rtlCol="0" anchor="t">
            <a:spAutoFit/>
          </a:bodyPr>
          <a:lstStyle/>
          <a:p>
            <a:pPr algn="ctr">
              <a:lnSpc>
                <a:spcPts val="5787"/>
              </a:lnSpc>
            </a:pPr>
            <a:r>
              <a:rPr lang="en-US" sz="6600" b="1" spc="209">
                <a:solidFill>
                  <a:srgbClr val="FFC700"/>
                </a:solidFill>
                <a:effectLst>
                  <a:outerShdw blurRad="38100" dist="38100" dir="2700000" algn="tl">
                    <a:srgbClr val="000000">
                      <a:alpha val="43137"/>
                    </a:srgbClr>
                  </a:outerShdw>
                </a:effectLst>
                <a:latin typeface="+mj-lt"/>
                <a:ea typeface="Canva Sans 2 Bold"/>
                <a:cs typeface="Canva Sans 2 Bold"/>
                <a:sym typeface="Canva Sans 2 Bold"/>
              </a:rPr>
              <a:t>Research Gap</a:t>
            </a:r>
          </a:p>
        </p:txBody>
      </p:sp>
      <p:grpSp>
        <p:nvGrpSpPr>
          <p:cNvPr id="69" name="Group 69"/>
          <p:cNvGrpSpPr/>
          <p:nvPr/>
        </p:nvGrpSpPr>
        <p:grpSpPr>
          <a:xfrm>
            <a:off x="32657" y="8929397"/>
            <a:ext cx="18288000" cy="1395703"/>
            <a:chOff x="0" y="0"/>
            <a:chExt cx="24384000" cy="1860937"/>
          </a:xfrm>
        </p:grpSpPr>
        <p:sp>
          <p:nvSpPr>
            <p:cNvPr id="70" name="Freeform 70"/>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72" name="Freeform 72"/>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26" name="TextBox 25">
            <a:extLst>
              <a:ext uri="{FF2B5EF4-FFF2-40B4-BE49-F238E27FC236}">
                <a16:creationId xmlns:a16="http://schemas.microsoft.com/office/drawing/2014/main" id="{D45CD11D-1975-3A8C-785B-FE20B904943C}"/>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grpSp>
        <p:nvGrpSpPr>
          <p:cNvPr id="30" name="Group 7">
            <a:extLst>
              <a:ext uri="{FF2B5EF4-FFF2-40B4-BE49-F238E27FC236}">
                <a16:creationId xmlns:a16="http://schemas.microsoft.com/office/drawing/2014/main" id="{BF82DD4E-A5D6-8086-9F87-7488EEC5FCB9}"/>
              </a:ext>
            </a:extLst>
          </p:cNvPr>
          <p:cNvGrpSpPr/>
          <p:nvPr/>
        </p:nvGrpSpPr>
        <p:grpSpPr>
          <a:xfrm>
            <a:off x="228600" y="1915524"/>
            <a:ext cx="9090134" cy="5075514"/>
            <a:chOff x="0" y="0"/>
            <a:chExt cx="12544429" cy="8865360"/>
          </a:xfrm>
        </p:grpSpPr>
        <p:grpSp>
          <p:nvGrpSpPr>
            <p:cNvPr id="31" name="Group 8">
              <a:extLst>
                <a:ext uri="{FF2B5EF4-FFF2-40B4-BE49-F238E27FC236}">
                  <a16:creationId xmlns:a16="http://schemas.microsoft.com/office/drawing/2014/main" id="{FBBF4377-4023-925C-5CD2-B2DF49A1BDBD}"/>
                </a:ext>
              </a:extLst>
            </p:cNvPr>
            <p:cNvGrpSpPr/>
            <p:nvPr/>
          </p:nvGrpSpPr>
          <p:grpSpPr>
            <a:xfrm>
              <a:off x="0" y="0"/>
              <a:ext cx="12511963" cy="1378076"/>
              <a:chOff x="0" y="0"/>
              <a:chExt cx="2928938" cy="322595"/>
            </a:xfrm>
          </p:grpSpPr>
          <p:sp>
            <p:nvSpPr>
              <p:cNvPr id="47" name="Freeform 9">
                <a:extLst>
                  <a:ext uri="{FF2B5EF4-FFF2-40B4-BE49-F238E27FC236}">
                    <a16:creationId xmlns:a16="http://schemas.microsoft.com/office/drawing/2014/main" id="{93F5A321-F2DA-ACF7-A7C2-49129CBC2804}"/>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3200">
                  <a:latin typeface="+mj-lt"/>
                </a:endParaRPr>
              </a:p>
            </p:txBody>
          </p:sp>
          <p:sp>
            <p:nvSpPr>
              <p:cNvPr id="48" name="TextBox 10">
                <a:extLst>
                  <a:ext uri="{FF2B5EF4-FFF2-40B4-BE49-F238E27FC236}">
                    <a16:creationId xmlns:a16="http://schemas.microsoft.com/office/drawing/2014/main" id="{5F57E106-0B04-0FA0-4724-E8D8896C302D}"/>
                  </a:ext>
                </a:extLst>
              </p:cNvPr>
              <p:cNvSpPr txBox="1"/>
              <p:nvPr/>
            </p:nvSpPr>
            <p:spPr>
              <a:xfrm>
                <a:off x="0" y="-38100"/>
                <a:ext cx="2928938" cy="360695"/>
              </a:xfrm>
              <a:prstGeom prst="rect">
                <a:avLst/>
              </a:prstGeom>
            </p:spPr>
            <p:txBody>
              <a:bodyPr lIns="101600" tIns="101600" rIns="101600" bIns="101600" rtlCol="0" anchor="ctr"/>
              <a:lstStyle/>
              <a:p>
                <a:pPr algn="ctr">
                  <a:lnSpc>
                    <a:spcPts val="2932"/>
                  </a:lnSpc>
                </a:pPr>
                <a:r>
                  <a:rPr lang="en-US" sz="3500" spc="20">
                    <a:solidFill>
                      <a:srgbClr val="FFFFFF"/>
                    </a:solidFill>
                    <a:latin typeface="+mj-lt"/>
                    <a:ea typeface="Canva Sans 2"/>
                    <a:cs typeface="Times New Roman" panose="02020603050405020304" pitchFamily="18" charset="0"/>
                    <a:sym typeface="Canva Sans 2"/>
                  </a:rPr>
                  <a:t>Features</a:t>
                </a:r>
              </a:p>
            </p:txBody>
          </p:sp>
        </p:grpSp>
        <p:grpSp>
          <p:nvGrpSpPr>
            <p:cNvPr id="32" name="Group 11">
              <a:extLst>
                <a:ext uri="{FF2B5EF4-FFF2-40B4-BE49-F238E27FC236}">
                  <a16:creationId xmlns:a16="http://schemas.microsoft.com/office/drawing/2014/main" id="{94601C8D-737B-BF51-4AA2-B99504EF93F8}"/>
                </a:ext>
              </a:extLst>
            </p:cNvPr>
            <p:cNvGrpSpPr/>
            <p:nvPr/>
          </p:nvGrpSpPr>
          <p:grpSpPr>
            <a:xfrm>
              <a:off x="0" y="1496562"/>
              <a:ext cx="12511963" cy="1378076"/>
              <a:chOff x="0" y="0"/>
              <a:chExt cx="2928938" cy="322595"/>
            </a:xfrm>
          </p:grpSpPr>
          <p:sp>
            <p:nvSpPr>
              <p:cNvPr id="45" name="Freeform 12">
                <a:extLst>
                  <a:ext uri="{FF2B5EF4-FFF2-40B4-BE49-F238E27FC236}">
                    <a16:creationId xmlns:a16="http://schemas.microsoft.com/office/drawing/2014/main" id="{A446552A-B988-F6EE-B3E8-7969753F2275}"/>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200">
                  <a:latin typeface="+mj-lt"/>
                </a:endParaRPr>
              </a:p>
            </p:txBody>
          </p:sp>
          <p:sp>
            <p:nvSpPr>
              <p:cNvPr id="46" name="TextBox 13">
                <a:extLst>
                  <a:ext uri="{FF2B5EF4-FFF2-40B4-BE49-F238E27FC236}">
                    <a16:creationId xmlns:a16="http://schemas.microsoft.com/office/drawing/2014/main" id="{0C91CF55-18A5-F84F-3D2D-BDB34BF899EF}"/>
                  </a:ext>
                </a:extLst>
              </p:cNvPr>
              <p:cNvSpPr txBox="1"/>
              <p:nvPr/>
            </p:nvSpPr>
            <p:spPr>
              <a:xfrm>
                <a:off x="0" y="-38100"/>
                <a:ext cx="2928938" cy="360695"/>
              </a:xfrm>
              <a:prstGeom prst="rect">
                <a:avLst/>
              </a:prstGeom>
            </p:spPr>
            <p:txBody>
              <a:bodyPr lIns="101600" tIns="101600" rIns="101600" bIns="101600" rtlCol="0" anchor="ctr"/>
              <a:lstStyle/>
              <a:p>
                <a:r>
                  <a:rPr lang="en-US" sz="3300" spc="20">
                    <a:solidFill>
                      <a:srgbClr val="000000"/>
                    </a:solidFill>
                    <a:latin typeface="+mj-lt"/>
                    <a:ea typeface="Canva Sans 1 Bold"/>
                    <a:cs typeface="Times New Roman" panose="02020603050405020304" pitchFamily="18" charset="0"/>
                    <a:sym typeface="Canva Sans 1 Bold"/>
                  </a:rPr>
                  <a:t>Web Application</a:t>
                </a:r>
              </a:p>
            </p:txBody>
          </p:sp>
        </p:grpSp>
        <p:grpSp>
          <p:nvGrpSpPr>
            <p:cNvPr id="33" name="Group 14">
              <a:extLst>
                <a:ext uri="{FF2B5EF4-FFF2-40B4-BE49-F238E27FC236}">
                  <a16:creationId xmlns:a16="http://schemas.microsoft.com/office/drawing/2014/main" id="{7288F790-0F2D-EA29-893E-97A4C2C20E4E}"/>
                </a:ext>
              </a:extLst>
            </p:cNvPr>
            <p:cNvGrpSpPr/>
            <p:nvPr/>
          </p:nvGrpSpPr>
          <p:grpSpPr>
            <a:xfrm>
              <a:off x="0" y="2988938"/>
              <a:ext cx="12511963" cy="1378076"/>
              <a:chOff x="0" y="0"/>
              <a:chExt cx="2928938" cy="322595"/>
            </a:xfrm>
          </p:grpSpPr>
          <p:sp>
            <p:nvSpPr>
              <p:cNvPr id="43" name="Freeform 15">
                <a:extLst>
                  <a:ext uri="{FF2B5EF4-FFF2-40B4-BE49-F238E27FC236}">
                    <a16:creationId xmlns:a16="http://schemas.microsoft.com/office/drawing/2014/main" id="{5DE7714B-1077-F394-9D33-482632C2F895}"/>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200">
                  <a:latin typeface="+mj-lt"/>
                </a:endParaRPr>
              </a:p>
            </p:txBody>
          </p:sp>
          <p:sp>
            <p:nvSpPr>
              <p:cNvPr id="44" name="TextBox 16">
                <a:extLst>
                  <a:ext uri="{FF2B5EF4-FFF2-40B4-BE49-F238E27FC236}">
                    <a16:creationId xmlns:a16="http://schemas.microsoft.com/office/drawing/2014/main" id="{666B1155-F04E-9C5A-85D1-CBA072FF9052}"/>
                  </a:ext>
                </a:extLst>
              </p:cNvPr>
              <p:cNvSpPr txBox="1"/>
              <p:nvPr/>
            </p:nvSpPr>
            <p:spPr>
              <a:xfrm>
                <a:off x="0" y="-38100"/>
                <a:ext cx="2928938" cy="360695"/>
              </a:xfrm>
              <a:prstGeom prst="rect">
                <a:avLst/>
              </a:prstGeom>
            </p:spPr>
            <p:txBody>
              <a:bodyPr lIns="101600" tIns="101600" rIns="101600" bIns="101600" rtlCol="0" anchor="ctr"/>
              <a:lstStyle/>
              <a:p>
                <a:pPr algn="l">
                  <a:lnSpc>
                    <a:spcPts val="2926"/>
                  </a:lnSpc>
                </a:pPr>
                <a:endParaRPr lang="en-US" sz="3300" spc="20">
                  <a:solidFill>
                    <a:srgbClr val="000000"/>
                  </a:solidFill>
                  <a:latin typeface="+mj-lt"/>
                  <a:ea typeface="Canva Sans 2 Bold"/>
                  <a:cs typeface="Times New Roman" panose="02020603050405020304" pitchFamily="18" charset="0"/>
                  <a:sym typeface="Canva Sans 2 Bold"/>
                </a:endParaRPr>
              </a:p>
              <a:p>
                <a:r>
                  <a:rPr lang="en-US" sz="3300">
                    <a:effectLst/>
                    <a:latin typeface="+mj-lt"/>
                    <a:ea typeface="Aptos" panose="020B0004020202020204" pitchFamily="34" charset="0"/>
                    <a:cs typeface="Times New Roman" panose="02020603050405020304" pitchFamily="18" charset="0"/>
                  </a:rPr>
                  <a:t>Real time emotion Analysis</a:t>
                </a:r>
                <a:endParaRPr lang="en-US" sz="3300">
                  <a:latin typeface="+mj-lt"/>
                  <a:cs typeface="Times New Roman" panose="02020603050405020304" pitchFamily="18" charset="0"/>
                </a:endParaRPr>
              </a:p>
              <a:p>
                <a:pPr marL="0" lvl="0" indent="0" algn="l">
                  <a:lnSpc>
                    <a:spcPts val="2926"/>
                  </a:lnSpc>
                  <a:spcBef>
                    <a:spcPct val="0"/>
                  </a:spcBef>
                </a:pPr>
                <a:endParaRPr lang="en-US" sz="3300" spc="20">
                  <a:solidFill>
                    <a:srgbClr val="000000"/>
                  </a:solidFill>
                  <a:latin typeface="+mj-lt"/>
                  <a:ea typeface="Canva Sans 2 Bold"/>
                  <a:cs typeface="Times New Roman" panose="02020603050405020304" pitchFamily="18" charset="0"/>
                  <a:sym typeface="Canva Sans 2 Bold"/>
                </a:endParaRPr>
              </a:p>
            </p:txBody>
          </p:sp>
        </p:grpSp>
        <p:grpSp>
          <p:nvGrpSpPr>
            <p:cNvPr id="34" name="Group 17">
              <a:extLst>
                <a:ext uri="{FF2B5EF4-FFF2-40B4-BE49-F238E27FC236}">
                  <a16:creationId xmlns:a16="http://schemas.microsoft.com/office/drawing/2014/main" id="{8C600E4A-B2A2-1EBC-B674-A1F405C783C4}"/>
                </a:ext>
              </a:extLst>
            </p:cNvPr>
            <p:cNvGrpSpPr/>
            <p:nvPr/>
          </p:nvGrpSpPr>
          <p:grpSpPr>
            <a:xfrm>
              <a:off x="0" y="4481314"/>
              <a:ext cx="12511963" cy="1378076"/>
              <a:chOff x="0" y="0"/>
              <a:chExt cx="2928938" cy="322595"/>
            </a:xfrm>
          </p:grpSpPr>
          <p:sp>
            <p:nvSpPr>
              <p:cNvPr id="41" name="Freeform 18">
                <a:extLst>
                  <a:ext uri="{FF2B5EF4-FFF2-40B4-BE49-F238E27FC236}">
                    <a16:creationId xmlns:a16="http://schemas.microsoft.com/office/drawing/2014/main" id="{A69F4AD6-CB87-5CB1-3F35-66384DB5B529}"/>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42" name="TextBox 19">
                <a:extLst>
                  <a:ext uri="{FF2B5EF4-FFF2-40B4-BE49-F238E27FC236}">
                    <a16:creationId xmlns:a16="http://schemas.microsoft.com/office/drawing/2014/main" id="{A41A9F30-8E1C-C1CD-86A7-4D9FF8C5DAF5}"/>
                  </a:ext>
                </a:extLst>
              </p:cNvPr>
              <p:cNvSpPr txBox="1"/>
              <p:nvPr/>
            </p:nvSpPr>
            <p:spPr>
              <a:xfrm>
                <a:off x="0" y="-38100"/>
                <a:ext cx="2928938" cy="360695"/>
              </a:xfrm>
              <a:prstGeom prst="rect">
                <a:avLst/>
              </a:prstGeom>
            </p:spPr>
            <p:txBody>
              <a:bodyPr lIns="101600" tIns="101600" rIns="101600" bIns="101600" rtlCol="0" anchor="ctr"/>
              <a:lstStyle/>
              <a:p>
                <a:pPr algn="l">
                  <a:lnSpc>
                    <a:spcPts val="2926"/>
                  </a:lnSpc>
                </a:pPr>
                <a:endParaRPr lang="en-US" sz="3200" spc="20">
                  <a:solidFill>
                    <a:srgbClr val="000000"/>
                  </a:solidFill>
                  <a:latin typeface="+mj-lt"/>
                  <a:ea typeface="Canva Sans 2 Bold"/>
                  <a:cs typeface="Times New Roman" panose="02020603050405020304" pitchFamily="18" charset="0"/>
                  <a:sym typeface="Canva Sans 2 Bold"/>
                </a:endParaRPr>
              </a:p>
              <a:p>
                <a:pPr marL="0" lvl="0" indent="0">
                  <a:spcBef>
                    <a:spcPct val="0"/>
                  </a:spcBef>
                </a:pPr>
                <a:r>
                  <a:rPr lang="en-US" sz="3300">
                    <a:effectLst/>
                    <a:latin typeface="+mj-lt"/>
                    <a:ea typeface="Aptos" panose="020B0004020202020204" pitchFamily="34" charset="0"/>
                    <a:cs typeface="Times New Roman" panose="02020603050405020304" pitchFamily="18" charset="0"/>
                  </a:rPr>
                  <a:t>Access the knowledge level</a:t>
                </a:r>
                <a:endParaRPr lang="en-US" sz="3300" u="none" spc="20">
                  <a:solidFill>
                    <a:srgbClr val="000000"/>
                  </a:solidFill>
                  <a:latin typeface="+mj-lt"/>
                  <a:ea typeface="Canva Sans 1 Bold"/>
                  <a:cs typeface="Times New Roman" panose="02020603050405020304" pitchFamily="18" charset="0"/>
                  <a:sym typeface="Canva Sans 1 Bold"/>
                </a:endParaRPr>
              </a:p>
              <a:p>
                <a:pPr marL="0" lvl="0" indent="0" algn="l">
                  <a:lnSpc>
                    <a:spcPts val="2932"/>
                  </a:lnSpc>
                  <a:spcBef>
                    <a:spcPct val="0"/>
                  </a:spcBef>
                </a:pPr>
                <a:endParaRPr lang="en-US" sz="3200" spc="20">
                  <a:solidFill>
                    <a:srgbClr val="000000"/>
                  </a:solidFill>
                  <a:latin typeface="+mj-lt"/>
                  <a:ea typeface="Canva Sans 2 Bold"/>
                  <a:cs typeface="Times New Roman" panose="02020603050405020304" pitchFamily="18" charset="0"/>
                  <a:sym typeface="Canva Sans 2 Bold"/>
                </a:endParaRPr>
              </a:p>
            </p:txBody>
          </p:sp>
        </p:grpSp>
        <p:grpSp>
          <p:nvGrpSpPr>
            <p:cNvPr id="35" name="Group 20">
              <a:extLst>
                <a:ext uri="{FF2B5EF4-FFF2-40B4-BE49-F238E27FC236}">
                  <a16:creationId xmlns:a16="http://schemas.microsoft.com/office/drawing/2014/main" id="{A76C79AA-ECE2-8177-32F3-65D3291DCA0C}"/>
                </a:ext>
              </a:extLst>
            </p:cNvPr>
            <p:cNvGrpSpPr/>
            <p:nvPr/>
          </p:nvGrpSpPr>
          <p:grpSpPr>
            <a:xfrm>
              <a:off x="0" y="5973690"/>
              <a:ext cx="12511963" cy="1378076"/>
              <a:chOff x="0" y="0"/>
              <a:chExt cx="2928938" cy="322595"/>
            </a:xfrm>
          </p:grpSpPr>
          <p:sp>
            <p:nvSpPr>
              <p:cNvPr id="39" name="Freeform 21">
                <a:extLst>
                  <a:ext uri="{FF2B5EF4-FFF2-40B4-BE49-F238E27FC236}">
                    <a16:creationId xmlns:a16="http://schemas.microsoft.com/office/drawing/2014/main" id="{DBD662D3-2AE3-7A1F-6691-2E4698C5A975}"/>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200">
                  <a:latin typeface="+mj-lt"/>
                </a:endParaRPr>
              </a:p>
            </p:txBody>
          </p:sp>
          <p:sp>
            <p:nvSpPr>
              <p:cNvPr id="40" name="TextBox 22">
                <a:extLst>
                  <a:ext uri="{FF2B5EF4-FFF2-40B4-BE49-F238E27FC236}">
                    <a16:creationId xmlns:a16="http://schemas.microsoft.com/office/drawing/2014/main" id="{0C3682D2-6099-95A8-7E16-3BC63F9E08B5}"/>
                  </a:ext>
                </a:extLst>
              </p:cNvPr>
              <p:cNvSpPr txBox="1"/>
              <p:nvPr/>
            </p:nvSpPr>
            <p:spPr>
              <a:xfrm>
                <a:off x="0" y="-38100"/>
                <a:ext cx="2928938" cy="360695"/>
              </a:xfrm>
              <a:prstGeom prst="rect">
                <a:avLst/>
              </a:prstGeom>
            </p:spPr>
            <p:txBody>
              <a:bodyPr lIns="101600" tIns="101600" rIns="101600" bIns="101600" rtlCol="0" anchor="ctr"/>
              <a:lstStyle/>
              <a:p>
                <a:pPr marL="0" lvl="0" indent="0">
                  <a:spcBef>
                    <a:spcPct val="0"/>
                  </a:spcBef>
                </a:pPr>
                <a:r>
                  <a:rPr lang="en-US" sz="3300" u="none" spc="20" dirty="0">
                    <a:solidFill>
                      <a:srgbClr val="000000"/>
                    </a:solidFill>
                    <a:latin typeface="+mj-lt"/>
                    <a:ea typeface="Canva Sans 1 Bold"/>
                    <a:cs typeface="Times New Roman" panose="02020603050405020304" pitchFamily="18" charset="0"/>
                    <a:sym typeface="Canva Sans 1 Bold"/>
                  </a:rPr>
                  <a:t>Emotional based pronunciation practice game</a:t>
                </a:r>
              </a:p>
            </p:txBody>
          </p:sp>
        </p:grpSp>
        <p:grpSp>
          <p:nvGrpSpPr>
            <p:cNvPr id="36" name="Group 23">
              <a:extLst>
                <a:ext uri="{FF2B5EF4-FFF2-40B4-BE49-F238E27FC236}">
                  <a16:creationId xmlns:a16="http://schemas.microsoft.com/office/drawing/2014/main" id="{FBB7DE81-5D46-E902-0457-2FEAD5DE64C1}"/>
                </a:ext>
              </a:extLst>
            </p:cNvPr>
            <p:cNvGrpSpPr/>
            <p:nvPr/>
          </p:nvGrpSpPr>
          <p:grpSpPr>
            <a:xfrm>
              <a:off x="32466" y="7324526"/>
              <a:ext cx="12511963" cy="1540834"/>
              <a:chOff x="0" y="-38100"/>
              <a:chExt cx="2928938" cy="360695"/>
            </a:xfrm>
          </p:grpSpPr>
          <p:sp>
            <p:nvSpPr>
              <p:cNvPr id="37" name="Freeform 24">
                <a:extLst>
                  <a:ext uri="{FF2B5EF4-FFF2-40B4-BE49-F238E27FC236}">
                    <a16:creationId xmlns:a16="http://schemas.microsoft.com/office/drawing/2014/main" id="{094824D6-F395-7316-3F68-28C86DB6F6D6}"/>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38" name="TextBox 25">
                <a:extLst>
                  <a:ext uri="{FF2B5EF4-FFF2-40B4-BE49-F238E27FC236}">
                    <a16:creationId xmlns:a16="http://schemas.microsoft.com/office/drawing/2014/main" id="{DC6B52FB-66A4-233F-3328-42B6C3698AD3}"/>
                  </a:ext>
                </a:extLst>
              </p:cNvPr>
              <p:cNvSpPr txBox="1"/>
              <p:nvPr/>
            </p:nvSpPr>
            <p:spPr>
              <a:xfrm>
                <a:off x="0" y="-38100"/>
                <a:ext cx="2928938" cy="360695"/>
              </a:xfrm>
              <a:prstGeom prst="rect">
                <a:avLst/>
              </a:prstGeom>
            </p:spPr>
            <p:txBody>
              <a:bodyPr lIns="101600" tIns="101600" rIns="101600" bIns="101600" rtlCol="0" anchor="ctr"/>
              <a:lstStyle/>
              <a:p>
                <a:pPr marL="0" lvl="0" indent="0">
                  <a:spcBef>
                    <a:spcPct val="0"/>
                  </a:spcBef>
                </a:pPr>
                <a:r>
                  <a:rPr lang="en-US" sz="3300" spc="20">
                    <a:solidFill>
                      <a:srgbClr val="000000"/>
                    </a:solidFill>
                    <a:latin typeface="+mj-lt"/>
                    <a:ea typeface="Canva Sans 1 Bold"/>
                    <a:cs typeface="Times New Roman" panose="02020603050405020304" pitchFamily="18" charset="0"/>
                    <a:sym typeface="Canva Sans 1 Bold"/>
                  </a:rPr>
                  <a:t>Child voice detection</a:t>
                </a:r>
                <a:endParaRPr lang="en-US" sz="3300" u="none" spc="20">
                  <a:solidFill>
                    <a:srgbClr val="000000"/>
                  </a:solidFill>
                  <a:latin typeface="+mj-lt"/>
                  <a:ea typeface="Canva Sans 1 Bold"/>
                  <a:cs typeface="Times New Roman" panose="02020603050405020304" pitchFamily="18" charset="0"/>
                  <a:sym typeface="Canva Sans 1 Bold"/>
                </a:endParaRPr>
              </a:p>
            </p:txBody>
          </p:sp>
        </p:grpSp>
      </p:grpSp>
      <p:grpSp>
        <p:nvGrpSpPr>
          <p:cNvPr id="49" name="Group 26">
            <a:extLst>
              <a:ext uri="{FF2B5EF4-FFF2-40B4-BE49-F238E27FC236}">
                <a16:creationId xmlns:a16="http://schemas.microsoft.com/office/drawing/2014/main" id="{CCD0CBD1-FD12-B69F-3BB6-1E874D97CBB6}"/>
              </a:ext>
            </a:extLst>
          </p:cNvPr>
          <p:cNvGrpSpPr/>
          <p:nvPr/>
        </p:nvGrpSpPr>
        <p:grpSpPr>
          <a:xfrm>
            <a:off x="9448800" y="2863891"/>
            <a:ext cx="1472241" cy="679409"/>
            <a:chOff x="0" y="0"/>
            <a:chExt cx="538260" cy="416509"/>
          </a:xfrm>
        </p:grpSpPr>
        <p:sp>
          <p:nvSpPr>
            <p:cNvPr id="50" name="Freeform 27">
              <a:extLst>
                <a:ext uri="{FF2B5EF4-FFF2-40B4-BE49-F238E27FC236}">
                  <a16:creationId xmlns:a16="http://schemas.microsoft.com/office/drawing/2014/main" id="{686A744C-E2ED-3E60-9A5E-8F83ADEF153D}"/>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51" name="TextBox 28">
              <a:extLst>
                <a:ext uri="{FF2B5EF4-FFF2-40B4-BE49-F238E27FC236}">
                  <a16:creationId xmlns:a16="http://schemas.microsoft.com/office/drawing/2014/main" id="{BA9F9293-FFCA-1C3A-56FB-AA1B949D55C8}"/>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55" name="Group 56">
            <a:extLst>
              <a:ext uri="{FF2B5EF4-FFF2-40B4-BE49-F238E27FC236}">
                <a16:creationId xmlns:a16="http://schemas.microsoft.com/office/drawing/2014/main" id="{83AD8756-70EE-EB4A-567C-B61E3623CF69}"/>
              </a:ext>
            </a:extLst>
          </p:cNvPr>
          <p:cNvGrpSpPr/>
          <p:nvPr/>
        </p:nvGrpSpPr>
        <p:grpSpPr>
          <a:xfrm>
            <a:off x="15953504" y="2835932"/>
            <a:ext cx="1487500" cy="741558"/>
            <a:chOff x="0" y="-38100"/>
            <a:chExt cx="538260" cy="454609"/>
          </a:xfrm>
        </p:grpSpPr>
        <p:sp>
          <p:nvSpPr>
            <p:cNvPr id="56" name="Freeform 57">
              <a:extLst>
                <a:ext uri="{FF2B5EF4-FFF2-40B4-BE49-F238E27FC236}">
                  <a16:creationId xmlns:a16="http://schemas.microsoft.com/office/drawing/2014/main" id="{E5E3717F-1294-AEDE-1B6D-FB67526B0E0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57" name="TextBox 58">
              <a:extLst>
                <a:ext uri="{FF2B5EF4-FFF2-40B4-BE49-F238E27FC236}">
                  <a16:creationId xmlns:a16="http://schemas.microsoft.com/office/drawing/2014/main" id="{6CE29551-6661-129B-9AC8-F4CEC2CBD86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78" name="Freeform 119">
            <a:extLst>
              <a:ext uri="{FF2B5EF4-FFF2-40B4-BE49-F238E27FC236}">
                <a16:creationId xmlns:a16="http://schemas.microsoft.com/office/drawing/2014/main" id="{C0934577-0E33-98C8-831F-65BF5A150892}"/>
              </a:ext>
            </a:extLst>
          </p:cNvPr>
          <p:cNvSpPr/>
          <p:nvPr/>
        </p:nvSpPr>
        <p:spPr>
          <a:xfrm>
            <a:off x="9906000" y="301078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sp>
        <p:nvSpPr>
          <p:cNvPr id="79" name="Freeform 123">
            <a:extLst>
              <a:ext uri="{FF2B5EF4-FFF2-40B4-BE49-F238E27FC236}">
                <a16:creationId xmlns:a16="http://schemas.microsoft.com/office/drawing/2014/main" id="{1E65BF36-8E2F-923C-E8E7-A84FF3451472}"/>
              </a:ext>
            </a:extLst>
          </p:cNvPr>
          <p:cNvSpPr/>
          <p:nvPr/>
        </p:nvSpPr>
        <p:spPr>
          <a:xfrm>
            <a:off x="16423163" y="3052013"/>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83" name="Group 26">
            <a:extLst>
              <a:ext uri="{FF2B5EF4-FFF2-40B4-BE49-F238E27FC236}">
                <a16:creationId xmlns:a16="http://schemas.microsoft.com/office/drawing/2014/main" id="{C7CBF540-AD02-E66C-3765-BA9C66EA8202}"/>
              </a:ext>
            </a:extLst>
          </p:cNvPr>
          <p:cNvGrpSpPr/>
          <p:nvPr/>
        </p:nvGrpSpPr>
        <p:grpSpPr>
          <a:xfrm>
            <a:off x="9448800" y="3695700"/>
            <a:ext cx="1472241" cy="679409"/>
            <a:chOff x="0" y="0"/>
            <a:chExt cx="538260" cy="416509"/>
          </a:xfrm>
        </p:grpSpPr>
        <p:sp>
          <p:nvSpPr>
            <p:cNvPr id="84" name="Freeform 27">
              <a:extLst>
                <a:ext uri="{FF2B5EF4-FFF2-40B4-BE49-F238E27FC236}">
                  <a16:creationId xmlns:a16="http://schemas.microsoft.com/office/drawing/2014/main" id="{75911E06-0D3C-8280-7F56-1FC4EF8FDDA1}"/>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8" name="TextBox 28">
              <a:extLst>
                <a:ext uri="{FF2B5EF4-FFF2-40B4-BE49-F238E27FC236}">
                  <a16:creationId xmlns:a16="http://schemas.microsoft.com/office/drawing/2014/main" id="{D55BD6DD-CCDB-BFB8-6789-23230B9BFB6F}"/>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9" name="Freeform 119">
            <a:extLst>
              <a:ext uri="{FF2B5EF4-FFF2-40B4-BE49-F238E27FC236}">
                <a16:creationId xmlns:a16="http://schemas.microsoft.com/office/drawing/2014/main" id="{B9173430-DD25-489A-8C2D-2600014B6D01}"/>
              </a:ext>
            </a:extLst>
          </p:cNvPr>
          <p:cNvSpPr/>
          <p:nvPr/>
        </p:nvSpPr>
        <p:spPr>
          <a:xfrm>
            <a:off x="9906000" y="384898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94" name="Group 26">
            <a:extLst>
              <a:ext uri="{FF2B5EF4-FFF2-40B4-BE49-F238E27FC236}">
                <a16:creationId xmlns:a16="http://schemas.microsoft.com/office/drawing/2014/main" id="{37322E62-138F-D38F-2FB4-80B3F5D33197}"/>
              </a:ext>
            </a:extLst>
          </p:cNvPr>
          <p:cNvGrpSpPr/>
          <p:nvPr/>
        </p:nvGrpSpPr>
        <p:grpSpPr>
          <a:xfrm>
            <a:off x="9483212" y="5381938"/>
            <a:ext cx="1472241" cy="679409"/>
            <a:chOff x="0" y="0"/>
            <a:chExt cx="538260" cy="416509"/>
          </a:xfrm>
        </p:grpSpPr>
        <p:sp>
          <p:nvSpPr>
            <p:cNvPr id="95" name="Freeform 27">
              <a:extLst>
                <a:ext uri="{FF2B5EF4-FFF2-40B4-BE49-F238E27FC236}">
                  <a16:creationId xmlns:a16="http://schemas.microsoft.com/office/drawing/2014/main" id="{F0D02233-43BE-1DB9-99AA-6DBA036590A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96" name="TextBox 28">
              <a:extLst>
                <a:ext uri="{FF2B5EF4-FFF2-40B4-BE49-F238E27FC236}">
                  <a16:creationId xmlns:a16="http://schemas.microsoft.com/office/drawing/2014/main" id="{BC861729-4A9E-7F69-2A7D-E6976AB1ACD2}"/>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18" name="Freeform 119">
            <a:extLst>
              <a:ext uri="{FF2B5EF4-FFF2-40B4-BE49-F238E27FC236}">
                <a16:creationId xmlns:a16="http://schemas.microsoft.com/office/drawing/2014/main" id="{9890DAA3-EF19-ED90-565C-BC445E17C805}"/>
              </a:ext>
            </a:extLst>
          </p:cNvPr>
          <p:cNvSpPr/>
          <p:nvPr/>
        </p:nvSpPr>
        <p:spPr>
          <a:xfrm>
            <a:off x="9906000" y="552538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119" name="Group 26">
            <a:extLst>
              <a:ext uri="{FF2B5EF4-FFF2-40B4-BE49-F238E27FC236}">
                <a16:creationId xmlns:a16="http://schemas.microsoft.com/office/drawing/2014/main" id="{9483E5B4-4D86-9C8C-239F-128CD50D3F62}"/>
              </a:ext>
            </a:extLst>
          </p:cNvPr>
          <p:cNvGrpSpPr/>
          <p:nvPr/>
        </p:nvGrpSpPr>
        <p:grpSpPr>
          <a:xfrm>
            <a:off x="9500559" y="6223750"/>
            <a:ext cx="1472241" cy="747350"/>
            <a:chOff x="0" y="0"/>
            <a:chExt cx="538260" cy="416509"/>
          </a:xfrm>
        </p:grpSpPr>
        <p:sp>
          <p:nvSpPr>
            <p:cNvPr id="120" name="Freeform 27">
              <a:extLst>
                <a:ext uri="{FF2B5EF4-FFF2-40B4-BE49-F238E27FC236}">
                  <a16:creationId xmlns:a16="http://schemas.microsoft.com/office/drawing/2014/main" id="{91748946-CAD3-DA15-17B2-DA9DE21613DD}"/>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21" name="TextBox 28">
              <a:extLst>
                <a:ext uri="{FF2B5EF4-FFF2-40B4-BE49-F238E27FC236}">
                  <a16:creationId xmlns:a16="http://schemas.microsoft.com/office/drawing/2014/main" id="{736AA420-2A70-A272-02BE-6EA9E437A9FB}"/>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22" name="Freeform 119">
            <a:extLst>
              <a:ext uri="{FF2B5EF4-FFF2-40B4-BE49-F238E27FC236}">
                <a16:creationId xmlns:a16="http://schemas.microsoft.com/office/drawing/2014/main" id="{44DC4A5D-F5D7-1303-D56C-DE8C7C81ECCD}"/>
              </a:ext>
            </a:extLst>
          </p:cNvPr>
          <p:cNvSpPr/>
          <p:nvPr/>
        </p:nvSpPr>
        <p:spPr>
          <a:xfrm>
            <a:off x="9957769" y="640461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123" name="Group 26">
            <a:extLst>
              <a:ext uri="{FF2B5EF4-FFF2-40B4-BE49-F238E27FC236}">
                <a16:creationId xmlns:a16="http://schemas.microsoft.com/office/drawing/2014/main" id="{843B199F-8A13-D7C6-DE0C-A2BB24B1C6E6}"/>
              </a:ext>
            </a:extLst>
          </p:cNvPr>
          <p:cNvGrpSpPr/>
          <p:nvPr/>
        </p:nvGrpSpPr>
        <p:grpSpPr>
          <a:xfrm>
            <a:off x="11076707" y="2870817"/>
            <a:ext cx="1472241" cy="679409"/>
            <a:chOff x="0" y="0"/>
            <a:chExt cx="538260" cy="416509"/>
          </a:xfrm>
        </p:grpSpPr>
        <p:sp>
          <p:nvSpPr>
            <p:cNvPr id="124" name="Freeform 27">
              <a:extLst>
                <a:ext uri="{FF2B5EF4-FFF2-40B4-BE49-F238E27FC236}">
                  <a16:creationId xmlns:a16="http://schemas.microsoft.com/office/drawing/2014/main" id="{630AEA5E-3AF2-D728-7455-78744666E4BE}"/>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25" name="TextBox 28">
              <a:extLst>
                <a:ext uri="{FF2B5EF4-FFF2-40B4-BE49-F238E27FC236}">
                  <a16:creationId xmlns:a16="http://schemas.microsoft.com/office/drawing/2014/main" id="{4C59EA7A-158A-438F-E44F-5DD3C2120751}"/>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26" name="Freeform 119">
            <a:extLst>
              <a:ext uri="{FF2B5EF4-FFF2-40B4-BE49-F238E27FC236}">
                <a16:creationId xmlns:a16="http://schemas.microsoft.com/office/drawing/2014/main" id="{5E768455-AD6C-BBFC-CEA6-64FA7E7D5AA7}"/>
              </a:ext>
            </a:extLst>
          </p:cNvPr>
          <p:cNvSpPr/>
          <p:nvPr/>
        </p:nvSpPr>
        <p:spPr>
          <a:xfrm>
            <a:off x="11533907" y="3017707"/>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127" name="Group 26">
            <a:extLst>
              <a:ext uri="{FF2B5EF4-FFF2-40B4-BE49-F238E27FC236}">
                <a16:creationId xmlns:a16="http://schemas.microsoft.com/office/drawing/2014/main" id="{545E396E-EB5A-84EB-21C9-A4E1E0A40582}"/>
              </a:ext>
            </a:extLst>
          </p:cNvPr>
          <p:cNvGrpSpPr/>
          <p:nvPr/>
        </p:nvGrpSpPr>
        <p:grpSpPr>
          <a:xfrm>
            <a:off x="11076707" y="3702626"/>
            <a:ext cx="1472241" cy="679409"/>
            <a:chOff x="0" y="0"/>
            <a:chExt cx="538260" cy="416509"/>
          </a:xfrm>
        </p:grpSpPr>
        <p:sp>
          <p:nvSpPr>
            <p:cNvPr id="128" name="Freeform 27">
              <a:extLst>
                <a:ext uri="{FF2B5EF4-FFF2-40B4-BE49-F238E27FC236}">
                  <a16:creationId xmlns:a16="http://schemas.microsoft.com/office/drawing/2014/main" id="{A3FA564F-94F7-05CC-F10A-D95EA73CC0E8}"/>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29" name="TextBox 28">
              <a:extLst>
                <a:ext uri="{FF2B5EF4-FFF2-40B4-BE49-F238E27FC236}">
                  <a16:creationId xmlns:a16="http://schemas.microsoft.com/office/drawing/2014/main" id="{85C2CD05-30D5-789F-B042-8C6FAAABE46E}"/>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30" name="Freeform 119">
            <a:extLst>
              <a:ext uri="{FF2B5EF4-FFF2-40B4-BE49-F238E27FC236}">
                <a16:creationId xmlns:a16="http://schemas.microsoft.com/office/drawing/2014/main" id="{233824A8-ACB2-13FF-3FBA-EB9AF19E1F60}"/>
              </a:ext>
            </a:extLst>
          </p:cNvPr>
          <p:cNvSpPr/>
          <p:nvPr/>
        </p:nvSpPr>
        <p:spPr>
          <a:xfrm>
            <a:off x="11533907" y="3855907"/>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135" name="Group 26">
            <a:extLst>
              <a:ext uri="{FF2B5EF4-FFF2-40B4-BE49-F238E27FC236}">
                <a16:creationId xmlns:a16="http://schemas.microsoft.com/office/drawing/2014/main" id="{8925F53C-D380-BDC3-1089-828B6F9583C3}"/>
              </a:ext>
            </a:extLst>
          </p:cNvPr>
          <p:cNvGrpSpPr/>
          <p:nvPr/>
        </p:nvGrpSpPr>
        <p:grpSpPr>
          <a:xfrm>
            <a:off x="11111119" y="5388864"/>
            <a:ext cx="1472241" cy="679409"/>
            <a:chOff x="0" y="0"/>
            <a:chExt cx="538260" cy="416509"/>
          </a:xfrm>
        </p:grpSpPr>
        <p:sp>
          <p:nvSpPr>
            <p:cNvPr id="136" name="Freeform 27">
              <a:extLst>
                <a:ext uri="{FF2B5EF4-FFF2-40B4-BE49-F238E27FC236}">
                  <a16:creationId xmlns:a16="http://schemas.microsoft.com/office/drawing/2014/main" id="{B170E1DE-6A48-360D-40F1-5AA07DDA7CB6}"/>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37" name="TextBox 28">
              <a:extLst>
                <a:ext uri="{FF2B5EF4-FFF2-40B4-BE49-F238E27FC236}">
                  <a16:creationId xmlns:a16="http://schemas.microsoft.com/office/drawing/2014/main" id="{11460687-E356-4D58-417C-9DE256EBDB3A}"/>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38" name="Freeform 119">
            <a:extLst>
              <a:ext uri="{FF2B5EF4-FFF2-40B4-BE49-F238E27FC236}">
                <a16:creationId xmlns:a16="http://schemas.microsoft.com/office/drawing/2014/main" id="{990B6DCC-4BD0-3993-E519-9274BBDAD3B9}"/>
              </a:ext>
            </a:extLst>
          </p:cNvPr>
          <p:cNvSpPr/>
          <p:nvPr/>
        </p:nvSpPr>
        <p:spPr>
          <a:xfrm>
            <a:off x="11558631" y="5532307"/>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139" name="Group 26">
            <a:extLst>
              <a:ext uri="{FF2B5EF4-FFF2-40B4-BE49-F238E27FC236}">
                <a16:creationId xmlns:a16="http://schemas.microsoft.com/office/drawing/2014/main" id="{9EEC2B93-5CDD-54B1-2F66-596A9E337896}"/>
              </a:ext>
            </a:extLst>
          </p:cNvPr>
          <p:cNvGrpSpPr/>
          <p:nvPr/>
        </p:nvGrpSpPr>
        <p:grpSpPr>
          <a:xfrm>
            <a:off x="11128466" y="6230676"/>
            <a:ext cx="1472241" cy="747350"/>
            <a:chOff x="0" y="0"/>
            <a:chExt cx="538260" cy="416509"/>
          </a:xfrm>
        </p:grpSpPr>
        <p:sp>
          <p:nvSpPr>
            <p:cNvPr id="140" name="Freeform 27">
              <a:extLst>
                <a:ext uri="{FF2B5EF4-FFF2-40B4-BE49-F238E27FC236}">
                  <a16:creationId xmlns:a16="http://schemas.microsoft.com/office/drawing/2014/main" id="{67499A5F-D6A0-1699-ABBF-05970198870D}"/>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41" name="TextBox 28">
              <a:extLst>
                <a:ext uri="{FF2B5EF4-FFF2-40B4-BE49-F238E27FC236}">
                  <a16:creationId xmlns:a16="http://schemas.microsoft.com/office/drawing/2014/main" id="{9B27CAAC-6DF4-D309-87CC-C91D7F480BEA}"/>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142" name="Group 26">
            <a:extLst>
              <a:ext uri="{FF2B5EF4-FFF2-40B4-BE49-F238E27FC236}">
                <a16:creationId xmlns:a16="http://schemas.microsoft.com/office/drawing/2014/main" id="{643FC7C3-2B63-D91A-C913-F3993F151E0B}"/>
              </a:ext>
            </a:extLst>
          </p:cNvPr>
          <p:cNvGrpSpPr/>
          <p:nvPr/>
        </p:nvGrpSpPr>
        <p:grpSpPr>
          <a:xfrm>
            <a:off x="12697690" y="2850035"/>
            <a:ext cx="1472241" cy="679409"/>
            <a:chOff x="0" y="0"/>
            <a:chExt cx="538260" cy="416509"/>
          </a:xfrm>
        </p:grpSpPr>
        <p:sp>
          <p:nvSpPr>
            <p:cNvPr id="143" name="Freeform 27">
              <a:extLst>
                <a:ext uri="{FF2B5EF4-FFF2-40B4-BE49-F238E27FC236}">
                  <a16:creationId xmlns:a16="http://schemas.microsoft.com/office/drawing/2014/main" id="{EC09D540-55B4-2731-9AA1-966444DFE7C0}"/>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44" name="TextBox 28">
              <a:extLst>
                <a:ext uri="{FF2B5EF4-FFF2-40B4-BE49-F238E27FC236}">
                  <a16:creationId xmlns:a16="http://schemas.microsoft.com/office/drawing/2014/main" id="{B81AE75D-9401-9BC9-33A0-AD347D05285E}"/>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145" name="Group 26">
            <a:extLst>
              <a:ext uri="{FF2B5EF4-FFF2-40B4-BE49-F238E27FC236}">
                <a16:creationId xmlns:a16="http://schemas.microsoft.com/office/drawing/2014/main" id="{3E44186A-12AE-8A87-EABC-9EA7A57F4731}"/>
              </a:ext>
            </a:extLst>
          </p:cNvPr>
          <p:cNvGrpSpPr/>
          <p:nvPr/>
        </p:nvGrpSpPr>
        <p:grpSpPr>
          <a:xfrm>
            <a:off x="12697690" y="3681844"/>
            <a:ext cx="1472241" cy="679409"/>
            <a:chOff x="0" y="0"/>
            <a:chExt cx="538260" cy="416509"/>
          </a:xfrm>
        </p:grpSpPr>
        <p:sp>
          <p:nvSpPr>
            <p:cNvPr id="146" name="Freeform 27">
              <a:extLst>
                <a:ext uri="{FF2B5EF4-FFF2-40B4-BE49-F238E27FC236}">
                  <a16:creationId xmlns:a16="http://schemas.microsoft.com/office/drawing/2014/main" id="{08CDC673-B3E3-F947-2AD8-417E18D9292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47" name="TextBox 28">
              <a:extLst>
                <a:ext uri="{FF2B5EF4-FFF2-40B4-BE49-F238E27FC236}">
                  <a16:creationId xmlns:a16="http://schemas.microsoft.com/office/drawing/2014/main" id="{91161F08-DC9A-9CF9-1852-82EDE6302531}"/>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48" name="Freeform 119">
            <a:extLst>
              <a:ext uri="{FF2B5EF4-FFF2-40B4-BE49-F238E27FC236}">
                <a16:creationId xmlns:a16="http://schemas.microsoft.com/office/drawing/2014/main" id="{A8B8B6DF-DC08-1BE4-E0E4-AA0A3816BF7D}"/>
              </a:ext>
            </a:extLst>
          </p:cNvPr>
          <p:cNvSpPr/>
          <p:nvPr/>
        </p:nvSpPr>
        <p:spPr>
          <a:xfrm>
            <a:off x="13154890" y="3835125"/>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153" name="Group 26">
            <a:extLst>
              <a:ext uri="{FF2B5EF4-FFF2-40B4-BE49-F238E27FC236}">
                <a16:creationId xmlns:a16="http://schemas.microsoft.com/office/drawing/2014/main" id="{7879AB2C-C4B9-F2F0-0E27-E11DFAFD2401}"/>
              </a:ext>
            </a:extLst>
          </p:cNvPr>
          <p:cNvGrpSpPr/>
          <p:nvPr/>
        </p:nvGrpSpPr>
        <p:grpSpPr>
          <a:xfrm>
            <a:off x="12732102" y="5368082"/>
            <a:ext cx="1472241" cy="679409"/>
            <a:chOff x="0" y="0"/>
            <a:chExt cx="538260" cy="416509"/>
          </a:xfrm>
        </p:grpSpPr>
        <p:sp>
          <p:nvSpPr>
            <p:cNvPr id="154" name="Freeform 27">
              <a:extLst>
                <a:ext uri="{FF2B5EF4-FFF2-40B4-BE49-F238E27FC236}">
                  <a16:creationId xmlns:a16="http://schemas.microsoft.com/office/drawing/2014/main" id="{9C2384B4-BE67-67AC-AA48-40DAD36C5485}"/>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55" name="TextBox 28">
              <a:extLst>
                <a:ext uri="{FF2B5EF4-FFF2-40B4-BE49-F238E27FC236}">
                  <a16:creationId xmlns:a16="http://schemas.microsoft.com/office/drawing/2014/main" id="{2E5B2FC7-9ECA-C64B-97B0-4C78F333608E}"/>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56" name="Freeform 119">
            <a:extLst>
              <a:ext uri="{FF2B5EF4-FFF2-40B4-BE49-F238E27FC236}">
                <a16:creationId xmlns:a16="http://schemas.microsoft.com/office/drawing/2014/main" id="{CE35AA46-3287-B019-C6DE-CC723C91F164}"/>
              </a:ext>
            </a:extLst>
          </p:cNvPr>
          <p:cNvSpPr/>
          <p:nvPr/>
        </p:nvSpPr>
        <p:spPr>
          <a:xfrm>
            <a:off x="13235031" y="5511525"/>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157" name="Group 26">
            <a:extLst>
              <a:ext uri="{FF2B5EF4-FFF2-40B4-BE49-F238E27FC236}">
                <a16:creationId xmlns:a16="http://schemas.microsoft.com/office/drawing/2014/main" id="{898B6CF6-A616-907F-BE25-F89BFA9755E5}"/>
              </a:ext>
            </a:extLst>
          </p:cNvPr>
          <p:cNvGrpSpPr/>
          <p:nvPr/>
        </p:nvGrpSpPr>
        <p:grpSpPr>
          <a:xfrm>
            <a:off x="12749449" y="6209894"/>
            <a:ext cx="1472241" cy="747350"/>
            <a:chOff x="0" y="0"/>
            <a:chExt cx="538260" cy="416509"/>
          </a:xfrm>
        </p:grpSpPr>
        <p:sp>
          <p:nvSpPr>
            <p:cNvPr id="158" name="Freeform 27">
              <a:extLst>
                <a:ext uri="{FF2B5EF4-FFF2-40B4-BE49-F238E27FC236}">
                  <a16:creationId xmlns:a16="http://schemas.microsoft.com/office/drawing/2014/main" id="{CE43F16C-A15E-F01D-BDF0-DF88925DC20D}"/>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59" name="TextBox 28">
              <a:extLst>
                <a:ext uri="{FF2B5EF4-FFF2-40B4-BE49-F238E27FC236}">
                  <a16:creationId xmlns:a16="http://schemas.microsoft.com/office/drawing/2014/main" id="{875EA3F7-CC82-93A0-7B27-38C1478B81F1}"/>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160" name="Group 26">
            <a:extLst>
              <a:ext uri="{FF2B5EF4-FFF2-40B4-BE49-F238E27FC236}">
                <a16:creationId xmlns:a16="http://schemas.microsoft.com/office/drawing/2014/main" id="{A2DFA16D-FDE9-8B65-06C0-7EC9CBA51063}"/>
              </a:ext>
            </a:extLst>
          </p:cNvPr>
          <p:cNvGrpSpPr/>
          <p:nvPr/>
        </p:nvGrpSpPr>
        <p:grpSpPr>
          <a:xfrm>
            <a:off x="14325597" y="2856961"/>
            <a:ext cx="1472241" cy="679409"/>
            <a:chOff x="0" y="0"/>
            <a:chExt cx="538260" cy="416509"/>
          </a:xfrm>
        </p:grpSpPr>
        <p:sp>
          <p:nvSpPr>
            <p:cNvPr id="161" name="Freeform 27">
              <a:extLst>
                <a:ext uri="{FF2B5EF4-FFF2-40B4-BE49-F238E27FC236}">
                  <a16:creationId xmlns:a16="http://schemas.microsoft.com/office/drawing/2014/main" id="{554327A7-68BD-0432-2DD4-F7A2C4DE7C63}"/>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162" name="TextBox 28">
              <a:extLst>
                <a:ext uri="{FF2B5EF4-FFF2-40B4-BE49-F238E27FC236}">
                  <a16:creationId xmlns:a16="http://schemas.microsoft.com/office/drawing/2014/main" id="{AF35351D-2D69-3FD9-6C30-CFB0406C2975}"/>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163" name="Freeform 119">
            <a:extLst>
              <a:ext uri="{FF2B5EF4-FFF2-40B4-BE49-F238E27FC236}">
                <a16:creationId xmlns:a16="http://schemas.microsoft.com/office/drawing/2014/main" id="{926385FF-3CF0-F3A8-299E-A9BD9C739262}"/>
              </a:ext>
            </a:extLst>
          </p:cNvPr>
          <p:cNvSpPr/>
          <p:nvPr/>
        </p:nvSpPr>
        <p:spPr>
          <a:xfrm>
            <a:off x="14782797" y="300385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52" name="Group 26">
            <a:extLst>
              <a:ext uri="{FF2B5EF4-FFF2-40B4-BE49-F238E27FC236}">
                <a16:creationId xmlns:a16="http://schemas.microsoft.com/office/drawing/2014/main" id="{F2E6D571-27B3-B345-3F6A-0164D236CEDD}"/>
              </a:ext>
            </a:extLst>
          </p:cNvPr>
          <p:cNvGrpSpPr/>
          <p:nvPr/>
        </p:nvGrpSpPr>
        <p:grpSpPr>
          <a:xfrm>
            <a:off x="14325597" y="3688770"/>
            <a:ext cx="1472241" cy="679409"/>
            <a:chOff x="0" y="0"/>
            <a:chExt cx="538260" cy="416509"/>
          </a:xfrm>
        </p:grpSpPr>
        <p:sp>
          <p:nvSpPr>
            <p:cNvPr id="253" name="Freeform 27">
              <a:extLst>
                <a:ext uri="{FF2B5EF4-FFF2-40B4-BE49-F238E27FC236}">
                  <a16:creationId xmlns:a16="http://schemas.microsoft.com/office/drawing/2014/main" id="{E36B4D37-3E45-92E6-11E3-AC1B663A40E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54" name="TextBox 28">
              <a:extLst>
                <a:ext uri="{FF2B5EF4-FFF2-40B4-BE49-F238E27FC236}">
                  <a16:creationId xmlns:a16="http://schemas.microsoft.com/office/drawing/2014/main" id="{F25258D7-518B-1FA2-E501-1C854A4C6076}"/>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60" name="Freeform 119">
            <a:extLst>
              <a:ext uri="{FF2B5EF4-FFF2-40B4-BE49-F238E27FC236}">
                <a16:creationId xmlns:a16="http://schemas.microsoft.com/office/drawing/2014/main" id="{DAD7BC74-54F8-FF76-0A8F-13FDE3D6DA90}"/>
              </a:ext>
            </a:extLst>
          </p:cNvPr>
          <p:cNvSpPr/>
          <p:nvPr/>
        </p:nvSpPr>
        <p:spPr>
          <a:xfrm>
            <a:off x="14782797" y="384205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78" name="Group 26">
            <a:extLst>
              <a:ext uri="{FF2B5EF4-FFF2-40B4-BE49-F238E27FC236}">
                <a16:creationId xmlns:a16="http://schemas.microsoft.com/office/drawing/2014/main" id="{4D8C16FC-CA92-E0E1-299A-206D3BE459EE}"/>
              </a:ext>
            </a:extLst>
          </p:cNvPr>
          <p:cNvGrpSpPr/>
          <p:nvPr/>
        </p:nvGrpSpPr>
        <p:grpSpPr>
          <a:xfrm>
            <a:off x="14360009" y="5375008"/>
            <a:ext cx="1472241" cy="679409"/>
            <a:chOff x="0" y="0"/>
            <a:chExt cx="538260" cy="416509"/>
          </a:xfrm>
        </p:grpSpPr>
        <p:sp>
          <p:nvSpPr>
            <p:cNvPr id="279" name="Freeform 27">
              <a:extLst>
                <a:ext uri="{FF2B5EF4-FFF2-40B4-BE49-F238E27FC236}">
                  <a16:creationId xmlns:a16="http://schemas.microsoft.com/office/drawing/2014/main" id="{3050F46A-8A8D-9907-97F5-16CE37BDF554}"/>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80" name="TextBox 28">
              <a:extLst>
                <a:ext uri="{FF2B5EF4-FFF2-40B4-BE49-F238E27FC236}">
                  <a16:creationId xmlns:a16="http://schemas.microsoft.com/office/drawing/2014/main" id="{3FDB7C06-41CD-8245-A128-A061298331F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82" name="Freeform 119">
            <a:extLst>
              <a:ext uri="{FF2B5EF4-FFF2-40B4-BE49-F238E27FC236}">
                <a16:creationId xmlns:a16="http://schemas.microsoft.com/office/drawing/2014/main" id="{EC7C8C6F-0730-1D3B-5857-F06C6175539C}"/>
              </a:ext>
            </a:extLst>
          </p:cNvPr>
          <p:cNvSpPr/>
          <p:nvPr/>
        </p:nvSpPr>
        <p:spPr>
          <a:xfrm>
            <a:off x="14782797" y="551845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283" name="Group 26">
            <a:extLst>
              <a:ext uri="{FF2B5EF4-FFF2-40B4-BE49-F238E27FC236}">
                <a16:creationId xmlns:a16="http://schemas.microsoft.com/office/drawing/2014/main" id="{938D500F-F7E8-02E9-48FF-2152AFEB2CB5}"/>
              </a:ext>
            </a:extLst>
          </p:cNvPr>
          <p:cNvGrpSpPr/>
          <p:nvPr/>
        </p:nvGrpSpPr>
        <p:grpSpPr>
          <a:xfrm>
            <a:off x="14377356" y="6216820"/>
            <a:ext cx="1472241" cy="747350"/>
            <a:chOff x="0" y="0"/>
            <a:chExt cx="538260" cy="416509"/>
          </a:xfrm>
        </p:grpSpPr>
        <p:sp>
          <p:nvSpPr>
            <p:cNvPr id="284" name="Freeform 27">
              <a:extLst>
                <a:ext uri="{FF2B5EF4-FFF2-40B4-BE49-F238E27FC236}">
                  <a16:creationId xmlns:a16="http://schemas.microsoft.com/office/drawing/2014/main" id="{18CEC535-D6FD-F136-3B3E-D88DC01C58DE}"/>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85" name="TextBox 28">
              <a:extLst>
                <a:ext uri="{FF2B5EF4-FFF2-40B4-BE49-F238E27FC236}">
                  <a16:creationId xmlns:a16="http://schemas.microsoft.com/office/drawing/2014/main" id="{F2BE3A0F-719C-08F0-573B-77E969182605}"/>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286" name="Group 56">
            <a:extLst>
              <a:ext uri="{FF2B5EF4-FFF2-40B4-BE49-F238E27FC236}">
                <a16:creationId xmlns:a16="http://schemas.microsoft.com/office/drawing/2014/main" id="{7C008A88-88BD-8DC9-06B9-D975068C7E39}"/>
              </a:ext>
            </a:extLst>
          </p:cNvPr>
          <p:cNvGrpSpPr/>
          <p:nvPr/>
        </p:nvGrpSpPr>
        <p:grpSpPr>
          <a:xfrm>
            <a:off x="15953504" y="3626621"/>
            <a:ext cx="1487500" cy="741558"/>
            <a:chOff x="0" y="-38100"/>
            <a:chExt cx="538260" cy="454609"/>
          </a:xfrm>
        </p:grpSpPr>
        <p:sp>
          <p:nvSpPr>
            <p:cNvPr id="287" name="Freeform 57">
              <a:extLst>
                <a:ext uri="{FF2B5EF4-FFF2-40B4-BE49-F238E27FC236}">
                  <a16:creationId xmlns:a16="http://schemas.microsoft.com/office/drawing/2014/main" id="{E2288E24-DE57-6A22-3497-406F27B0E8FF}"/>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88" name="TextBox 58">
              <a:extLst>
                <a:ext uri="{FF2B5EF4-FFF2-40B4-BE49-F238E27FC236}">
                  <a16:creationId xmlns:a16="http://schemas.microsoft.com/office/drawing/2014/main" id="{9C077D09-AC72-6725-E9E8-798A5A87CF34}"/>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89" name="Freeform 123">
            <a:extLst>
              <a:ext uri="{FF2B5EF4-FFF2-40B4-BE49-F238E27FC236}">
                <a16:creationId xmlns:a16="http://schemas.microsoft.com/office/drawing/2014/main" id="{407A269C-E366-AC14-2686-BD30D350E42F}"/>
              </a:ext>
            </a:extLst>
          </p:cNvPr>
          <p:cNvSpPr/>
          <p:nvPr/>
        </p:nvSpPr>
        <p:spPr>
          <a:xfrm>
            <a:off x="16423163" y="3842702"/>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290" name="Group 56">
            <a:extLst>
              <a:ext uri="{FF2B5EF4-FFF2-40B4-BE49-F238E27FC236}">
                <a16:creationId xmlns:a16="http://schemas.microsoft.com/office/drawing/2014/main" id="{3908D549-5DE3-7C65-C6B1-0326B513BF8D}"/>
              </a:ext>
            </a:extLst>
          </p:cNvPr>
          <p:cNvGrpSpPr/>
          <p:nvPr/>
        </p:nvGrpSpPr>
        <p:grpSpPr>
          <a:xfrm>
            <a:off x="15969150" y="4508944"/>
            <a:ext cx="1487500" cy="741558"/>
            <a:chOff x="0" y="-38100"/>
            <a:chExt cx="538260" cy="454609"/>
          </a:xfrm>
        </p:grpSpPr>
        <p:sp>
          <p:nvSpPr>
            <p:cNvPr id="291" name="Freeform 57">
              <a:extLst>
                <a:ext uri="{FF2B5EF4-FFF2-40B4-BE49-F238E27FC236}">
                  <a16:creationId xmlns:a16="http://schemas.microsoft.com/office/drawing/2014/main" id="{17787526-246B-05B6-4D63-747BD1FFAA3A}"/>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92" name="TextBox 58">
              <a:extLst>
                <a:ext uri="{FF2B5EF4-FFF2-40B4-BE49-F238E27FC236}">
                  <a16:creationId xmlns:a16="http://schemas.microsoft.com/office/drawing/2014/main" id="{1BE17110-5B90-38C9-8CCB-6DC69EAA074E}"/>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93" name="Freeform 123">
            <a:extLst>
              <a:ext uri="{FF2B5EF4-FFF2-40B4-BE49-F238E27FC236}">
                <a16:creationId xmlns:a16="http://schemas.microsoft.com/office/drawing/2014/main" id="{AC9C9653-DB5E-E702-9780-7D2E348D05F8}"/>
              </a:ext>
            </a:extLst>
          </p:cNvPr>
          <p:cNvSpPr/>
          <p:nvPr/>
        </p:nvSpPr>
        <p:spPr>
          <a:xfrm>
            <a:off x="16438809" y="4725025"/>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294" name="Group 56">
            <a:extLst>
              <a:ext uri="{FF2B5EF4-FFF2-40B4-BE49-F238E27FC236}">
                <a16:creationId xmlns:a16="http://schemas.microsoft.com/office/drawing/2014/main" id="{6C6E9540-3DA0-097E-F0DE-6D66C9CEFC82}"/>
              </a:ext>
            </a:extLst>
          </p:cNvPr>
          <p:cNvGrpSpPr/>
          <p:nvPr/>
        </p:nvGrpSpPr>
        <p:grpSpPr>
          <a:xfrm>
            <a:off x="15969150" y="5299633"/>
            <a:ext cx="1487500" cy="741558"/>
            <a:chOff x="0" y="-38100"/>
            <a:chExt cx="538260" cy="454609"/>
          </a:xfrm>
        </p:grpSpPr>
        <p:sp>
          <p:nvSpPr>
            <p:cNvPr id="295" name="Freeform 57">
              <a:extLst>
                <a:ext uri="{FF2B5EF4-FFF2-40B4-BE49-F238E27FC236}">
                  <a16:creationId xmlns:a16="http://schemas.microsoft.com/office/drawing/2014/main" id="{B9F3BFBB-9251-BCDB-DB15-57773BEADB7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296" name="TextBox 58">
              <a:extLst>
                <a:ext uri="{FF2B5EF4-FFF2-40B4-BE49-F238E27FC236}">
                  <a16:creationId xmlns:a16="http://schemas.microsoft.com/office/drawing/2014/main" id="{442FC544-6162-485C-F232-19D7A06DF210}"/>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297" name="Freeform 123">
            <a:extLst>
              <a:ext uri="{FF2B5EF4-FFF2-40B4-BE49-F238E27FC236}">
                <a16:creationId xmlns:a16="http://schemas.microsoft.com/office/drawing/2014/main" id="{C93A3CEA-1A0C-4503-4C31-EF1E3C40879F}"/>
              </a:ext>
            </a:extLst>
          </p:cNvPr>
          <p:cNvSpPr/>
          <p:nvPr/>
        </p:nvSpPr>
        <p:spPr>
          <a:xfrm>
            <a:off x="16438809" y="5515714"/>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298" name="Group 56">
            <a:extLst>
              <a:ext uri="{FF2B5EF4-FFF2-40B4-BE49-F238E27FC236}">
                <a16:creationId xmlns:a16="http://schemas.microsoft.com/office/drawing/2014/main" id="{F7A632DC-C335-4FAB-EF46-455370AB1B1E}"/>
              </a:ext>
            </a:extLst>
          </p:cNvPr>
          <p:cNvGrpSpPr/>
          <p:nvPr/>
        </p:nvGrpSpPr>
        <p:grpSpPr>
          <a:xfrm>
            <a:off x="15969150" y="6172594"/>
            <a:ext cx="1487500" cy="791575"/>
            <a:chOff x="0" y="-38100"/>
            <a:chExt cx="538260" cy="454609"/>
          </a:xfrm>
        </p:grpSpPr>
        <p:sp>
          <p:nvSpPr>
            <p:cNvPr id="299" name="Freeform 57">
              <a:extLst>
                <a:ext uri="{FF2B5EF4-FFF2-40B4-BE49-F238E27FC236}">
                  <a16:creationId xmlns:a16="http://schemas.microsoft.com/office/drawing/2014/main" id="{C910C121-5F01-E915-7B12-45673555D66C}"/>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300" name="TextBox 58">
              <a:extLst>
                <a:ext uri="{FF2B5EF4-FFF2-40B4-BE49-F238E27FC236}">
                  <a16:creationId xmlns:a16="http://schemas.microsoft.com/office/drawing/2014/main" id="{C303530A-048C-A60B-0227-872ACCB65141}"/>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301" name="Freeform 123">
            <a:extLst>
              <a:ext uri="{FF2B5EF4-FFF2-40B4-BE49-F238E27FC236}">
                <a16:creationId xmlns:a16="http://schemas.microsoft.com/office/drawing/2014/main" id="{4D967CF2-3376-AC8D-96F1-FAE8B72B1F55}"/>
              </a:ext>
            </a:extLst>
          </p:cNvPr>
          <p:cNvSpPr/>
          <p:nvPr/>
        </p:nvSpPr>
        <p:spPr>
          <a:xfrm>
            <a:off x="16438809" y="6388676"/>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303" name="Freeform 123">
            <a:extLst>
              <a:ext uri="{FF2B5EF4-FFF2-40B4-BE49-F238E27FC236}">
                <a16:creationId xmlns:a16="http://schemas.microsoft.com/office/drawing/2014/main" id="{F79BB8D4-2E93-F73A-0B39-D109B22CA497}"/>
              </a:ext>
            </a:extLst>
          </p:cNvPr>
          <p:cNvSpPr/>
          <p:nvPr/>
        </p:nvSpPr>
        <p:spPr>
          <a:xfrm>
            <a:off x="14839385" y="6433578"/>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304" name="Freeform 123">
            <a:extLst>
              <a:ext uri="{FF2B5EF4-FFF2-40B4-BE49-F238E27FC236}">
                <a16:creationId xmlns:a16="http://schemas.microsoft.com/office/drawing/2014/main" id="{1AACC131-43CD-3F1F-2882-B7A1B85CD584}"/>
              </a:ext>
            </a:extLst>
          </p:cNvPr>
          <p:cNvSpPr/>
          <p:nvPr/>
        </p:nvSpPr>
        <p:spPr>
          <a:xfrm>
            <a:off x="13194131" y="6433578"/>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365" name="Group 7">
            <a:extLst>
              <a:ext uri="{FF2B5EF4-FFF2-40B4-BE49-F238E27FC236}">
                <a16:creationId xmlns:a16="http://schemas.microsoft.com/office/drawing/2014/main" id="{BC7D3EFF-E5C4-C36F-51D1-EDF29976BF6A}"/>
              </a:ext>
            </a:extLst>
          </p:cNvPr>
          <p:cNvGrpSpPr/>
          <p:nvPr/>
        </p:nvGrpSpPr>
        <p:grpSpPr>
          <a:xfrm>
            <a:off x="252126" y="7084218"/>
            <a:ext cx="12225671" cy="1495960"/>
            <a:chOff x="-4359522" y="-1234907"/>
            <a:chExt cx="16871485" cy="2612982"/>
          </a:xfrm>
        </p:grpSpPr>
        <p:sp>
          <p:nvSpPr>
            <p:cNvPr id="383" name="TextBox 10">
              <a:extLst>
                <a:ext uri="{FF2B5EF4-FFF2-40B4-BE49-F238E27FC236}">
                  <a16:creationId xmlns:a16="http://schemas.microsoft.com/office/drawing/2014/main" id="{1A6FBCBE-8A4D-CFB2-7B70-CD611912C4FD}"/>
                </a:ext>
              </a:extLst>
            </p:cNvPr>
            <p:cNvSpPr txBox="1"/>
            <p:nvPr/>
          </p:nvSpPr>
          <p:spPr>
            <a:xfrm>
              <a:off x="0" y="-162757"/>
              <a:ext cx="12511963" cy="1540832"/>
            </a:xfrm>
            <a:prstGeom prst="rect">
              <a:avLst/>
            </a:prstGeom>
          </p:spPr>
          <p:txBody>
            <a:bodyPr lIns="101600" tIns="101600" rIns="101600" bIns="101600" rtlCol="0" anchor="ctr"/>
            <a:lstStyle/>
            <a:p>
              <a:pPr algn="ctr">
                <a:lnSpc>
                  <a:spcPts val="2932"/>
                </a:lnSpc>
              </a:pPr>
              <a:r>
                <a:rPr lang="en-US" sz="3500" spc="20">
                  <a:solidFill>
                    <a:srgbClr val="FFFFFF"/>
                  </a:solidFill>
                  <a:latin typeface="+mj-lt"/>
                  <a:ea typeface="Canva Sans 2"/>
                  <a:cs typeface="Times New Roman" panose="02020603050405020304" pitchFamily="18" charset="0"/>
                  <a:sym typeface="Canva Sans 2"/>
                </a:rPr>
                <a:t>Features</a:t>
              </a:r>
            </a:p>
          </p:txBody>
        </p:sp>
        <p:sp>
          <p:nvSpPr>
            <p:cNvPr id="380" name="Freeform 12">
              <a:extLst>
                <a:ext uri="{FF2B5EF4-FFF2-40B4-BE49-F238E27FC236}">
                  <a16:creationId xmlns:a16="http://schemas.microsoft.com/office/drawing/2014/main" id="{D45D9807-1B6B-5090-A842-0A722FC80EE3}"/>
                </a:ext>
              </a:extLst>
            </p:cNvPr>
            <p:cNvSpPr/>
            <p:nvPr/>
          </p:nvSpPr>
          <p:spPr>
            <a:xfrm>
              <a:off x="-4359522" y="-1234907"/>
              <a:ext cx="12511963" cy="1378076"/>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200">
                <a:latin typeface="+mj-lt"/>
              </a:endParaRPr>
            </a:p>
          </p:txBody>
        </p:sp>
      </p:grpSp>
      <p:sp>
        <p:nvSpPr>
          <p:cNvPr id="387" name="TextBox 386">
            <a:extLst>
              <a:ext uri="{FF2B5EF4-FFF2-40B4-BE49-F238E27FC236}">
                <a16:creationId xmlns:a16="http://schemas.microsoft.com/office/drawing/2014/main" id="{C426E477-DB90-FB0B-4556-DB96E19CD993}"/>
              </a:ext>
            </a:extLst>
          </p:cNvPr>
          <p:cNvSpPr txBox="1"/>
          <p:nvPr/>
        </p:nvSpPr>
        <p:spPr>
          <a:xfrm>
            <a:off x="315686" y="7200900"/>
            <a:ext cx="9209314" cy="600164"/>
          </a:xfrm>
          <a:prstGeom prst="rect">
            <a:avLst/>
          </a:prstGeom>
          <a:noFill/>
        </p:spPr>
        <p:txBody>
          <a:bodyPr wrap="square">
            <a:spAutoFit/>
          </a:bodyPr>
          <a:lstStyle/>
          <a:p>
            <a:pPr marL="0" lvl="0" indent="0">
              <a:spcBef>
                <a:spcPct val="0"/>
              </a:spcBef>
            </a:pPr>
            <a:r>
              <a:rPr lang="en-US" sz="3300">
                <a:effectLst/>
                <a:latin typeface="+mj-lt"/>
                <a:ea typeface="Aptos" panose="020B0004020202020204" pitchFamily="34" charset="0"/>
                <a:cs typeface="Times New Roman" panose="02020603050405020304" pitchFamily="18" charset="0"/>
              </a:rPr>
              <a:t>Technologies (CNN, NLP , OpenCV)</a:t>
            </a:r>
            <a:endParaRPr lang="en-US" sz="3300" u="none" spc="20">
              <a:solidFill>
                <a:srgbClr val="000000"/>
              </a:solidFill>
              <a:latin typeface="+mj-lt"/>
              <a:ea typeface="Canva Sans 1 Bold"/>
              <a:cs typeface="Times New Roman" panose="02020603050405020304" pitchFamily="18" charset="0"/>
              <a:sym typeface="Canva Sans 1 Bold"/>
            </a:endParaRPr>
          </a:p>
        </p:txBody>
      </p:sp>
      <p:grpSp>
        <p:nvGrpSpPr>
          <p:cNvPr id="405" name="Group 26">
            <a:extLst>
              <a:ext uri="{FF2B5EF4-FFF2-40B4-BE49-F238E27FC236}">
                <a16:creationId xmlns:a16="http://schemas.microsoft.com/office/drawing/2014/main" id="{E99FE3A7-0CBD-797E-4279-57D5F6F873EA}"/>
              </a:ext>
            </a:extLst>
          </p:cNvPr>
          <p:cNvGrpSpPr/>
          <p:nvPr/>
        </p:nvGrpSpPr>
        <p:grpSpPr>
          <a:xfrm>
            <a:off x="9525000" y="7080704"/>
            <a:ext cx="1472241" cy="747350"/>
            <a:chOff x="0" y="0"/>
            <a:chExt cx="538260" cy="416509"/>
          </a:xfrm>
        </p:grpSpPr>
        <p:sp>
          <p:nvSpPr>
            <p:cNvPr id="406" name="Freeform 27">
              <a:extLst>
                <a:ext uri="{FF2B5EF4-FFF2-40B4-BE49-F238E27FC236}">
                  <a16:creationId xmlns:a16="http://schemas.microsoft.com/office/drawing/2014/main" id="{579B2C13-FFA7-5D7F-4E98-571D71B1B21D}"/>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407" name="TextBox 28">
              <a:extLst>
                <a:ext uri="{FF2B5EF4-FFF2-40B4-BE49-F238E27FC236}">
                  <a16:creationId xmlns:a16="http://schemas.microsoft.com/office/drawing/2014/main" id="{F2A75E6B-9823-0D28-672D-364FA472724E}"/>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408" name="Freeform 119">
            <a:extLst>
              <a:ext uri="{FF2B5EF4-FFF2-40B4-BE49-F238E27FC236}">
                <a16:creationId xmlns:a16="http://schemas.microsoft.com/office/drawing/2014/main" id="{27B328D8-DEDC-E361-F1F2-F418AF6F2D60}"/>
              </a:ext>
            </a:extLst>
          </p:cNvPr>
          <p:cNvSpPr/>
          <p:nvPr/>
        </p:nvSpPr>
        <p:spPr>
          <a:xfrm>
            <a:off x="9982210" y="7261565"/>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409" name="Group 26">
            <a:extLst>
              <a:ext uri="{FF2B5EF4-FFF2-40B4-BE49-F238E27FC236}">
                <a16:creationId xmlns:a16="http://schemas.microsoft.com/office/drawing/2014/main" id="{6B8000C4-BAFA-AE92-EF6A-C289567515B3}"/>
              </a:ext>
            </a:extLst>
          </p:cNvPr>
          <p:cNvGrpSpPr/>
          <p:nvPr/>
        </p:nvGrpSpPr>
        <p:grpSpPr>
          <a:xfrm>
            <a:off x="11152907" y="7087630"/>
            <a:ext cx="1472241" cy="747350"/>
            <a:chOff x="0" y="0"/>
            <a:chExt cx="538260" cy="416509"/>
          </a:xfrm>
        </p:grpSpPr>
        <p:sp>
          <p:nvSpPr>
            <p:cNvPr id="410" name="Freeform 27">
              <a:extLst>
                <a:ext uri="{FF2B5EF4-FFF2-40B4-BE49-F238E27FC236}">
                  <a16:creationId xmlns:a16="http://schemas.microsoft.com/office/drawing/2014/main" id="{18F9C150-A6CB-CBE2-F520-073C22A12C14}"/>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411" name="TextBox 28">
              <a:extLst>
                <a:ext uri="{FF2B5EF4-FFF2-40B4-BE49-F238E27FC236}">
                  <a16:creationId xmlns:a16="http://schemas.microsoft.com/office/drawing/2014/main" id="{3FEBCE50-2CE3-288C-560C-4F980DC35E79}"/>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412" name="Group 26">
            <a:extLst>
              <a:ext uri="{FF2B5EF4-FFF2-40B4-BE49-F238E27FC236}">
                <a16:creationId xmlns:a16="http://schemas.microsoft.com/office/drawing/2014/main" id="{9A46778C-74A8-43D7-D4A3-C4F4B9EFC474}"/>
              </a:ext>
            </a:extLst>
          </p:cNvPr>
          <p:cNvGrpSpPr/>
          <p:nvPr/>
        </p:nvGrpSpPr>
        <p:grpSpPr>
          <a:xfrm>
            <a:off x="12773890" y="7066848"/>
            <a:ext cx="1472241" cy="747350"/>
            <a:chOff x="0" y="0"/>
            <a:chExt cx="538260" cy="416509"/>
          </a:xfrm>
        </p:grpSpPr>
        <p:sp>
          <p:nvSpPr>
            <p:cNvPr id="413" name="Freeform 27">
              <a:extLst>
                <a:ext uri="{FF2B5EF4-FFF2-40B4-BE49-F238E27FC236}">
                  <a16:creationId xmlns:a16="http://schemas.microsoft.com/office/drawing/2014/main" id="{D6781ABE-CC7E-097A-DC5F-FF3FADFCC66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414" name="TextBox 28">
              <a:extLst>
                <a:ext uri="{FF2B5EF4-FFF2-40B4-BE49-F238E27FC236}">
                  <a16:creationId xmlns:a16="http://schemas.microsoft.com/office/drawing/2014/main" id="{E58B70ED-51E0-CD98-09C0-CBADE13EE4FD}"/>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415" name="Group 26">
            <a:extLst>
              <a:ext uri="{FF2B5EF4-FFF2-40B4-BE49-F238E27FC236}">
                <a16:creationId xmlns:a16="http://schemas.microsoft.com/office/drawing/2014/main" id="{898B609E-7109-55C2-A679-304F1E405D9C}"/>
              </a:ext>
            </a:extLst>
          </p:cNvPr>
          <p:cNvGrpSpPr/>
          <p:nvPr/>
        </p:nvGrpSpPr>
        <p:grpSpPr>
          <a:xfrm>
            <a:off x="14401797" y="7073774"/>
            <a:ext cx="1472241" cy="747350"/>
            <a:chOff x="0" y="0"/>
            <a:chExt cx="538260" cy="416509"/>
          </a:xfrm>
        </p:grpSpPr>
        <p:sp>
          <p:nvSpPr>
            <p:cNvPr id="416" name="Freeform 27">
              <a:extLst>
                <a:ext uri="{FF2B5EF4-FFF2-40B4-BE49-F238E27FC236}">
                  <a16:creationId xmlns:a16="http://schemas.microsoft.com/office/drawing/2014/main" id="{98FC1C9D-DA77-D124-0CF5-3D6D4F1ED6A9}"/>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417" name="TextBox 28">
              <a:extLst>
                <a:ext uri="{FF2B5EF4-FFF2-40B4-BE49-F238E27FC236}">
                  <a16:creationId xmlns:a16="http://schemas.microsoft.com/office/drawing/2014/main" id="{E0103C38-496C-2DA6-7D99-998C983593B2}"/>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418" name="Group 56">
            <a:extLst>
              <a:ext uri="{FF2B5EF4-FFF2-40B4-BE49-F238E27FC236}">
                <a16:creationId xmlns:a16="http://schemas.microsoft.com/office/drawing/2014/main" id="{74CB3D85-A7C8-299B-1394-81E29F001371}"/>
              </a:ext>
            </a:extLst>
          </p:cNvPr>
          <p:cNvGrpSpPr/>
          <p:nvPr/>
        </p:nvGrpSpPr>
        <p:grpSpPr>
          <a:xfrm>
            <a:off x="15993591" y="7029548"/>
            <a:ext cx="1487500" cy="791575"/>
            <a:chOff x="0" y="-38100"/>
            <a:chExt cx="538260" cy="454609"/>
          </a:xfrm>
        </p:grpSpPr>
        <p:sp>
          <p:nvSpPr>
            <p:cNvPr id="419" name="Freeform 57">
              <a:extLst>
                <a:ext uri="{FF2B5EF4-FFF2-40B4-BE49-F238E27FC236}">
                  <a16:creationId xmlns:a16="http://schemas.microsoft.com/office/drawing/2014/main" id="{B8C75140-BB05-BCAD-DEFA-1044936218C0}"/>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420" name="TextBox 58">
              <a:extLst>
                <a:ext uri="{FF2B5EF4-FFF2-40B4-BE49-F238E27FC236}">
                  <a16:creationId xmlns:a16="http://schemas.microsoft.com/office/drawing/2014/main" id="{311FB53C-C471-C602-FC90-57CF15F7BD8F}"/>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421" name="Freeform 123">
            <a:extLst>
              <a:ext uri="{FF2B5EF4-FFF2-40B4-BE49-F238E27FC236}">
                <a16:creationId xmlns:a16="http://schemas.microsoft.com/office/drawing/2014/main" id="{9268D7CD-B160-8249-F205-086AA4299682}"/>
              </a:ext>
            </a:extLst>
          </p:cNvPr>
          <p:cNvSpPr/>
          <p:nvPr/>
        </p:nvSpPr>
        <p:spPr>
          <a:xfrm>
            <a:off x="16463250" y="7245630"/>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425" name="Freeform 119">
            <a:extLst>
              <a:ext uri="{FF2B5EF4-FFF2-40B4-BE49-F238E27FC236}">
                <a16:creationId xmlns:a16="http://schemas.microsoft.com/office/drawing/2014/main" id="{1DA143D0-B1C5-7F25-B5CC-F383BC766B34}"/>
              </a:ext>
            </a:extLst>
          </p:cNvPr>
          <p:cNvSpPr/>
          <p:nvPr/>
        </p:nvSpPr>
        <p:spPr>
          <a:xfrm>
            <a:off x="13207859" y="2972488"/>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442" name="Group 26">
            <a:extLst>
              <a:ext uri="{FF2B5EF4-FFF2-40B4-BE49-F238E27FC236}">
                <a16:creationId xmlns:a16="http://schemas.microsoft.com/office/drawing/2014/main" id="{0667D646-4F25-4AD1-3815-A52A0C451D10}"/>
              </a:ext>
            </a:extLst>
          </p:cNvPr>
          <p:cNvGrpSpPr/>
          <p:nvPr/>
        </p:nvGrpSpPr>
        <p:grpSpPr>
          <a:xfrm>
            <a:off x="9483212" y="4530010"/>
            <a:ext cx="1472241" cy="747350"/>
            <a:chOff x="0" y="0"/>
            <a:chExt cx="538260" cy="416509"/>
          </a:xfrm>
        </p:grpSpPr>
        <p:sp>
          <p:nvSpPr>
            <p:cNvPr id="443" name="Freeform 27">
              <a:extLst>
                <a:ext uri="{FF2B5EF4-FFF2-40B4-BE49-F238E27FC236}">
                  <a16:creationId xmlns:a16="http://schemas.microsoft.com/office/drawing/2014/main" id="{E4B82276-DBF3-74DC-B73F-66CB6632D5AA}"/>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444" name="TextBox 28">
              <a:extLst>
                <a:ext uri="{FF2B5EF4-FFF2-40B4-BE49-F238E27FC236}">
                  <a16:creationId xmlns:a16="http://schemas.microsoft.com/office/drawing/2014/main" id="{3EBDCA8F-DC4B-5FFE-D58B-ABDF01E9EF1C}"/>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445" name="Group 26">
            <a:extLst>
              <a:ext uri="{FF2B5EF4-FFF2-40B4-BE49-F238E27FC236}">
                <a16:creationId xmlns:a16="http://schemas.microsoft.com/office/drawing/2014/main" id="{0861A1A6-90F8-AD49-F918-28A9F4322B1E}"/>
              </a:ext>
            </a:extLst>
          </p:cNvPr>
          <p:cNvGrpSpPr/>
          <p:nvPr/>
        </p:nvGrpSpPr>
        <p:grpSpPr>
          <a:xfrm>
            <a:off x="11104195" y="4440864"/>
            <a:ext cx="1472241" cy="855036"/>
            <a:chOff x="0" y="-38100"/>
            <a:chExt cx="538260" cy="476524"/>
          </a:xfrm>
        </p:grpSpPr>
        <p:sp>
          <p:nvSpPr>
            <p:cNvPr id="446" name="Freeform 27">
              <a:extLst>
                <a:ext uri="{FF2B5EF4-FFF2-40B4-BE49-F238E27FC236}">
                  <a16:creationId xmlns:a16="http://schemas.microsoft.com/office/drawing/2014/main" id="{DA4AFB65-14F6-780C-DD4E-B0AD39128CA5}"/>
                </a:ext>
              </a:extLst>
            </p:cNvPr>
            <p:cNvSpPr/>
            <p:nvPr/>
          </p:nvSpPr>
          <p:spPr>
            <a:xfrm>
              <a:off x="0" y="21915"/>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447" name="TextBox 28">
              <a:extLst>
                <a:ext uri="{FF2B5EF4-FFF2-40B4-BE49-F238E27FC236}">
                  <a16:creationId xmlns:a16="http://schemas.microsoft.com/office/drawing/2014/main" id="{9D4C048A-66ED-A9A4-2069-C22E964F3006}"/>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448" name="Group 26">
            <a:extLst>
              <a:ext uri="{FF2B5EF4-FFF2-40B4-BE49-F238E27FC236}">
                <a16:creationId xmlns:a16="http://schemas.microsoft.com/office/drawing/2014/main" id="{41BD7BA1-873C-7D1F-6585-6A486784436E}"/>
              </a:ext>
            </a:extLst>
          </p:cNvPr>
          <p:cNvGrpSpPr/>
          <p:nvPr/>
        </p:nvGrpSpPr>
        <p:grpSpPr>
          <a:xfrm>
            <a:off x="12732102" y="4516154"/>
            <a:ext cx="1472241" cy="747350"/>
            <a:chOff x="0" y="0"/>
            <a:chExt cx="538260" cy="416509"/>
          </a:xfrm>
        </p:grpSpPr>
        <p:sp>
          <p:nvSpPr>
            <p:cNvPr id="449" name="Freeform 27">
              <a:extLst>
                <a:ext uri="{FF2B5EF4-FFF2-40B4-BE49-F238E27FC236}">
                  <a16:creationId xmlns:a16="http://schemas.microsoft.com/office/drawing/2014/main" id="{DFC5952C-3F98-2607-4806-9A6319888209}"/>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450" name="TextBox 28">
              <a:extLst>
                <a:ext uri="{FF2B5EF4-FFF2-40B4-BE49-F238E27FC236}">
                  <a16:creationId xmlns:a16="http://schemas.microsoft.com/office/drawing/2014/main" id="{DBDFDAEB-61D9-6267-8965-74E48C98AFAD}"/>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451" name="Group 56">
            <a:extLst>
              <a:ext uri="{FF2B5EF4-FFF2-40B4-BE49-F238E27FC236}">
                <a16:creationId xmlns:a16="http://schemas.microsoft.com/office/drawing/2014/main" id="{3B1F79D0-BBEB-46AA-1044-88BE1DD30ED4}"/>
              </a:ext>
            </a:extLst>
          </p:cNvPr>
          <p:cNvGrpSpPr/>
          <p:nvPr/>
        </p:nvGrpSpPr>
        <p:grpSpPr>
          <a:xfrm>
            <a:off x="14323896" y="4471928"/>
            <a:ext cx="1487500" cy="791575"/>
            <a:chOff x="0" y="-38100"/>
            <a:chExt cx="538260" cy="454609"/>
          </a:xfrm>
        </p:grpSpPr>
        <p:sp>
          <p:nvSpPr>
            <p:cNvPr id="452" name="Freeform 57">
              <a:extLst>
                <a:ext uri="{FF2B5EF4-FFF2-40B4-BE49-F238E27FC236}">
                  <a16:creationId xmlns:a16="http://schemas.microsoft.com/office/drawing/2014/main" id="{60716963-8081-FF3E-6879-FE96BC86B803}"/>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453" name="TextBox 58">
              <a:extLst>
                <a:ext uri="{FF2B5EF4-FFF2-40B4-BE49-F238E27FC236}">
                  <a16:creationId xmlns:a16="http://schemas.microsoft.com/office/drawing/2014/main" id="{8226290F-C67E-5BE8-05E1-9DF06C25DF38}"/>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454" name="Freeform 123">
            <a:extLst>
              <a:ext uri="{FF2B5EF4-FFF2-40B4-BE49-F238E27FC236}">
                <a16:creationId xmlns:a16="http://schemas.microsoft.com/office/drawing/2014/main" id="{9F9A8569-F519-DC8C-1705-6A381C61CE66}"/>
              </a:ext>
            </a:extLst>
          </p:cNvPr>
          <p:cNvSpPr/>
          <p:nvPr/>
        </p:nvSpPr>
        <p:spPr>
          <a:xfrm>
            <a:off x="14793555" y="4688010"/>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455" name="Freeform 123">
            <a:extLst>
              <a:ext uri="{FF2B5EF4-FFF2-40B4-BE49-F238E27FC236}">
                <a16:creationId xmlns:a16="http://schemas.microsoft.com/office/drawing/2014/main" id="{21E46D7C-E5D6-A84F-78B1-6189A4876B1C}"/>
              </a:ext>
            </a:extLst>
          </p:cNvPr>
          <p:cNvSpPr/>
          <p:nvPr/>
        </p:nvSpPr>
        <p:spPr>
          <a:xfrm>
            <a:off x="13194131" y="4732912"/>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456" name="Freeform 123">
            <a:extLst>
              <a:ext uri="{FF2B5EF4-FFF2-40B4-BE49-F238E27FC236}">
                <a16:creationId xmlns:a16="http://schemas.microsoft.com/office/drawing/2014/main" id="{9E448DD3-CDE4-76C1-435C-983F40F1BC1B}"/>
              </a:ext>
            </a:extLst>
          </p:cNvPr>
          <p:cNvSpPr/>
          <p:nvPr/>
        </p:nvSpPr>
        <p:spPr>
          <a:xfrm>
            <a:off x="11548877" y="4732912"/>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457" name="Freeform 123">
            <a:extLst>
              <a:ext uri="{FF2B5EF4-FFF2-40B4-BE49-F238E27FC236}">
                <a16:creationId xmlns:a16="http://schemas.microsoft.com/office/drawing/2014/main" id="{B2087AD5-7582-2737-7F65-A759861A1CCD}"/>
              </a:ext>
            </a:extLst>
          </p:cNvPr>
          <p:cNvSpPr/>
          <p:nvPr/>
        </p:nvSpPr>
        <p:spPr>
          <a:xfrm>
            <a:off x="9898773" y="4732912"/>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459" name="Freeform 119">
            <a:extLst>
              <a:ext uri="{FF2B5EF4-FFF2-40B4-BE49-F238E27FC236}">
                <a16:creationId xmlns:a16="http://schemas.microsoft.com/office/drawing/2014/main" id="{2B8C92DA-2839-2D0D-26F8-8AC0A489F85D}"/>
              </a:ext>
            </a:extLst>
          </p:cNvPr>
          <p:cNvSpPr/>
          <p:nvPr/>
        </p:nvSpPr>
        <p:spPr>
          <a:xfrm>
            <a:off x="11582400" y="7275739"/>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sp>
        <p:nvSpPr>
          <p:cNvPr id="460" name="Freeform 119">
            <a:extLst>
              <a:ext uri="{FF2B5EF4-FFF2-40B4-BE49-F238E27FC236}">
                <a16:creationId xmlns:a16="http://schemas.microsoft.com/office/drawing/2014/main" id="{8E71DC00-D5D6-1225-7D33-18DCAF1AEA2C}"/>
              </a:ext>
            </a:extLst>
          </p:cNvPr>
          <p:cNvSpPr/>
          <p:nvPr/>
        </p:nvSpPr>
        <p:spPr>
          <a:xfrm>
            <a:off x="13245084" y="722873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sp>
        <p:nvSpPr>
          <p:cNvPr id="461" name="Freeform 119">
            <a:extLst>
              <a:ext uri="{FF2B5EF4-FFF2-40B4-BE49-F238E27FC236}">
                <a16:creationId xmlns:a16="http://schemas.microsoft.com/office/drawing/2014/main" id="{59D105C6-2D16-8709-FA17-18BD08A8F299}"/>
              </a:ext>
            </a:extLst>
          </p:cNvPr>
          <p:cNvSpPr/>
          <p:nvPr/>
        </p:nvSpPr>
        <p:spPr>
          <a:xfrm>
            <a:off x="14876811" y="7243159"/>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sp>
        <p:nvSpPr>
          <p:cNvPr id="3" name="TextBox 2">
            <a:hlinkClick r:id="" action="ppaction://noaction"/>
            <a:extLst>
              <a:ext uri="{FF2B5EF4-FFF2-40B4-BE49-F238E27FC236}">
                <a16:creationId xmlns:a16="http://schemas.microsoft.com/office/drawing/2014/main" id="{0C6989E2-23FC-4B3C-4FB4-A8F1239D5AA8}"/>
              </a:ext>
            </a:extLst>
          </p:cNvPr>
          <p:cNvSpPr txBox="1"/>
          <p:nvPr/>
        </p:nvSpPr>
        <p:spPr>
          <a:xfrm>
            <a:off x="1095373" y="8079909"/>
            <a:ext cx="16078200" cy="1107996"/>
          </a:xfrm>
          <a:prstGeom prst="rect">
            <a:avLst/>
          </a:prstGeom>
          <a:noFill/>
        </p:spPr>
        <p:txBody>
          <a:bodyPr wrap="square" rtlCol="0">
            <a:spAutoFit/>
          </a:bodyPr>
          <a:lstStyle/>
          <a:p>
            <a:pPr algn="l"/>
            <a:r>
              <a:rPr lang="en-US" sz="1600">
                <a:latin typeface="+mj-lt"/>
                <a:cs typeface="Times New Roman" panose="02020603050405020304" pitchFamily="18" charset="0"/>
              </a:rPr>
              <a:t>[16] </a:t>
            </a:r>
            <a:r>
              <a:rPr lang="en-US" sz="1600" b="0">
                <a:effectLst/>
                <a:highlight>
                  <a:srgbClr val="FFFFFF"/>
                </a:highlight>
                <a:latin typeface="+mj-lt"/>
                <a:cs typeface="Times New Roman" panose="02020603050405020304" pitchFamily="18" charset="0"/>
              </a:rPr>
              <a:t>June 1993,”</a:t>
            </a:r>
            <a:r>
              <a:rPr lang="en-US" sz="1600" b="1">
                <a:effectLst/>
                <a:highlight>
                  <a:srgbClr val="FFFFFF"/>
                </a:highlight>
                <a:latin typeface="+mj-lt"/>
                <a:cs typeface="Times New Roman" panose="02020603050405020304" pitchFamily="18" charset="0"/>
              </a:rPr>
              <a:t> Developing the speech and language skills of teenagers with Down syndrome</a:t>
            </a:r>
            <a:r>
              <a:rPr lang="en-US" sz="1600" b="1">
                <a:highlight>
                  <a:srgbClr val="FFFFFF"/>
                </a:highlight>
                <a:latin typeface="+mj-lt"/>
                <a:cs typeface="Times New Roman" panose="02020603050405020304" pitchFamily="18" charset="0"/>
              </a:rPr>
              <a:t>’’</a:t>
            </a:r>
            <a:endParaRPr lang="en-US" sz="1600">
              <a:highlight>
                <a:srgbClr val="FFFFFF"/>
              </a:highlight>
              <a:latin typeface="+mj-lt"/>
              <a:cs typeface="Times New Roman" panose="02020603050405020304" pitchFamily="18" charset="0"/>
            </a:endParaRPr>
          </a:p>
          <a:p>
            <a:pPr algn="l"/>
            <a:r>
              <a:rPr lang="en-US" sz="1600">
                <a:highlight>
                  <a:srgbClr val="FFFFFF"/>
                </a:highlight>
                <a:latin typeface="+mj-lt"/>
                <a:cs typeface="Times New Roman" panose="02020603050405020304" pitchFamily="18" charset="0"/>
              </a:rPr>
              <a:t>[17]</a:t>
            </a:r>
            <a:r>
              <a:rPr lang="en-US" sz="1600" b="0">
                <a:effectLst/>
                <a:highlight>
                  <a:srgbClr val="FFFFFF"/>
                </a:highlight>
                <a:latin typeface="+mj-lt"/>
                <a:cs typeface="Times New Roman" panose="02020603050405020304" pitchFamily="18" charset="0"/>
              </a:rPr>
              <a:t>January 2020</a:t>
            </a:r>
            <a:r>
              <a:rPr lang="en-US" sz="1600" b="0">
                <a:highlight>
                  <a:srgbClr val="FFFFFF"/>
                </a:highlight>
                <a:latin typeface="+mj-lt"/>
                <a:cs typeface="Times New Roman" panose="02020603050405020304" pitchFamily="18" charset="0"/>
              </a:rPr>
              <a:t>, “</a:t>
            </a:r>
            <a:r>
              <a:rPr lang="en-US" sz="1600" b="1">
                <a:effectLst/>
                <a:highlight>
                  <a:srgbClr val="FFFFFF"/>
                </a:highlight>
                <a:latin typeface="+mj-lt"/>
                <a:cs typeface="Times New Roman" panose="02020603050405020304" pitchFamily="18" charset="0"/>
              </a:rPr>
              <a:t>Design of a Mobile Application for the Learning of People with Down Syndrome through Interactive Games</a:t>
            </a:r>
          </a:p>
          <a:p>
            <a:r>
              <a:rPr lang="en-US" sz="1600">
                <a:highlight>
                  <a:srgbClr val="FFFFFF"/>
                </a:highlight>
                <a:latin typeface="+mj-lt"/>
                <a:cs typeface="Times New Roman" panose="02020603050405020304" pitchFamily="18" charset="0"/>
              </a:rPr>
              <a:t>[18] </a:t>
            </a:r>
            <a:r>
              <a:rPr lang="en-US" sz="1600" b="0">
                <a:effectLst/>
                <a:highlight>
                  <a:srgbClr val="FFFFFF"/>
                </a:highlight>
                <a:latin typeface="+mj-lt"/>
                <a:cs typeface="Times New Roman" panose="02020603050405020304" pitchFamily="18" charset="0"/>
              </a:rPr>
              <a:t>2017</a:t>
            </a:r>
            <a:r>
              <a:rPr lang="en-US" sz="1600">
                <a:highlight>
                  <a:srgbClr val="FFFFFF"/>
                </a:highlight>
                <a:latin typeface="+mj-lt"/>
                <a:cs typeface="Times New Roman" panose="02020603050405020304" pitchFamily="18" charset="0"/>
              </a:rPr>
              <a:t>, “</a:t>
            </a:r>
            <a:r>
              <a:rPr lang="en-US" sz="1600" b="1">
                <a:effectLst/>
                <a:highlight>
                  <a:srgbClr val="FFFFFF"/>
                </a:highlight>
                <a:latin typeface="+mj-lt"/>
                <a:cs typeface="Times New Roman" panose="02020603050405020304" pitchFamily="18" charset="0"/>
              </a:rPr>
              <a:t>Mobile Speech Therapy Application Using Speech Processing for Intellectually Disabled</a:t>
            </a:r>
            <a:r>
              <a:rPr lang="en-US" sz="1600">
                <a:highlight>
                  <a:srgbClr val="FFFFFF"/>
                </a:highlight>
                <a:latin typeface="+mj-lt"/>
                <a:cs typeface="Times New Roman" panose="02020603050405020304" pitchFamily="18" charset="0"/>
              </a:rPr>
              <a:t>”</a:t>
            </a:r>
            <a:endParaRPr lang="en-US" sz="1600" b="1">
              <a:effectLst/>
              <a:highlight>
                <a:srgbClr val="FFFFFF"/>
              </a:highlight>
              <a:latin typeface="+mj-lt"/>
              <a:cs typeface="Times New Roman" panose="02020603050405020304" pitchFamily="18" charset="0"/>
            </a:endParaRPr>
          </a:p>
          <a:p>
            <a:r>
              <a:rPr lang="en-US" sz="1600">
                <a:highlight>
                  <a:srgbClr val="FFFFFF"/>
                </a:highlight>
                <a:latin typeface="+mj-lt"/>
                <a:cs typeface="Times New Roman" panose="02020603050405020304" pitchFamily="18" charset="0"/>
              </a:rPr>
              <a:t>[15]  2007”</a:t>
            </a:r>
            <a:r>
              <a:rPr lang="en-US" sz="1800" kern="0">
                <a:effectLst/>
                <a:latin typeface="+mj-lt"/>
                <a:ea typeface="Times New Roman" panose="02020603050405020304" pitchFamily="18" charset="0"/>
              </a:rPr>
              <a:t> </a:t>
            </a:r>
            <a:r>
              <a:rPr lang="en-US" sz="1600" b="1"/>
              <a:t>Teaching Children with Down Syndrome Pronunciations Using Speech Recognition</a:t>
            </a:r>
            <a:r>
              <a:rPr lang="en-US" sz="1600">
                <a:highlight>
                  <a:srgbClr val="FFFFFF"/>
                </a:highlight>
                <a:latin typeface="+mj-lt"/>
                <a:cs typeface="Times New Roman" panose="02020603050405020304" pitchFamily="18" charset="0"/>
              </a:rPr>
              <a:t>”</a:t>
            </a:r>
            <a:endParaRPr lang="en-US" sz="1600" i="1">
              <a:effectLst/>
              <a:highlight>
                <a:srgbClr val="FFFFFF"/>
              </a:highlight>
              <a:latin typeface="+mj-lt"/>
              <a:cs typeface="Times New Roman" panose="02020603050405020304" pitchFamily="18" charset="0"/>
            </a:endParaRPr>
          </a:p>
        </p:txBody>
      </p:sp>
      <p:sp>
        <p:nvSpPr>
          <p:cNvPr id="4" name="Slide Number Placeholder 3">
            <a:extLst>
              <a:ext uri="{FF2B5EF4-FFF2-40B4-BE49-F238E27FC236}">
                <a16:creationId xmlns:a16="http://schemas.microsoft.com/office/drawing/2014/main" id="{9D8C2252-BE06-CFE6-4990-DA72B6BD5988}"/>
              </a:ext>
            </a:extLst>
          </p:cNvPr>
          <p:cNvSpPr>
            <a:spLocks noGrp="1"/>
          </p:cNvSpPr>
          <p:nvPr>
            <p:ph type="sldNum" sz="quarter" idx="12"/>
          </p:nvPr>
        </p:nvSpPr>
        <p:spPr>
          <a:xfrm>
            <a:off x="15993591" y="9806852"/>
            <a:ext cx="2133600" cy="365125"/>
          </a:xfrm>
        </p:spPr>
        <p:txBody>
          <a:bodyPr/>
          <a:lstStyle/>
          <a:p>
            <a:fld id="{B6F15528-21DE-4FAA-801E-634DDDAF4B2B}" type="slidenum">
              <a:rPr lang="en-US" sz="2800" smtClean="0">
                <a:solidFill>
                  <a:schemeClr val="tx1"/>
                </a:solidFill>
                <a:latin typeface="+mj-lt"/>
              </a:rPr>
              <a:pPr/>
              <a:t>38</a:t>
            </a:fld>
            <a:endParaRPr lang="en-US" sz="2800">
              <a:solidFill>
                <a:schemeClr val="tx1"/>
              </a:solidFill>
              <a:latin typeface="+mj-lt"/>
            </a:endParaRPr>
          </a:p>
        </p:txBody>
      </p:sp>
      <p:sp>
        <p:nvSpPr>
          <p:cNvPr id="5" name="Freeform 111">
            <a:extLst>
              <a:ext uri="{FF2B5EF4-FFF2-40B4-BE49-F238E27FC236}">
                <a16:creationId xmlns:a16="http://schemas.microsoft.com/office/drawing/2014/main" id="{748140B4-75AC-7F15-6ED7-A33866C08389}"/>
              </a:ext>
            </a:extLst>
          </p:cNvPr>
          <p:cNvSpPr/>
          <p:nvPr/>
        </p:nvSpPr>
        <p:spPr>
          <a:xfrm>
            <a:off x="15800879" y="1804333"/>
            <a:ext cx="1987181" cy="940853"/>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58700">
                <a:schemeClr val="bg1"/>
              </a:gs>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grpSp>
        <p:nvGrpSpPr>
          <p:cNvPr id="6" name="Group 89">
            <a:extLst>
              <a:ext uri="{FF2B5EF4-FFF2-40B4-BE49-F238E27FC236}">
                <a16:creationId xmlns:a16="http://schemas.microsoft.com/office/drawing/2014/main" id="{B230A901-21FD-2FFC-10BE-1928DD9B9A7A}"/>
              </a:ext>
            </a:extLst>
          </p:cNvPr>
          <p:cNvGrpSpPr/>
          <p:nvPr/>
        </p:nvGrpSpPr>
        <p:grpSpPr>
          <a:xfrm>
            <a:off x="14241052" y="1797032"/>
            <a:ext cx="1456148" cy="961782"/>
            <a:chOff x="0" y="0"/>
            <a:chExt cx="538260" cy="416509"/>
          </a:xfrm>
        </p:grpSpPr>
        <p:sp>
          <p:nvSpPr>
            <p:cNvPr id="7" name="Freeform 90">
              <a:extLst>
                <a:ext uri="{FF2B5EF4-FFF2-40B4-BE49-F238E27FC236}">
                  <a16:creationId xmlns:a16="http://schemas.microsoft.com/office/drawing/2014/main" id="{D5738F15-F4E6-E390-E607-486B578B715E}"/>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8" name="TextBox 91">
              <a:extLst>
                <a:ext uri="{FF2B5EF4-FFF2-40B4-BE49-F238E27FC236}">
                  <a16:creationId xmlns:a16="http://schemas.microsoft.com/office/drawing/2014/main" id="{46FF822E-1217-9EAE-B70D-5169EA3A32EB}"/>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[19]</a:t>
              </a:r>
            </a:p>
          </p:txBody>
        </p:sp>
      </p:grpSp>
      <p:grpSp>
        <p:nvGrpSpPr>
          <p:cNvPr id="9" name="Group 38">
            <a:extLst>
              <a:ext uri="{FF2B5EF4-FFF2-40B4-BE49-F238E27FC236}">
                <a16:creationId xmlns:a16="http://schemas.microsoft.com/office/drawing/2014/main" id="{F438C131-04FD-ACF9-32F7-4C4AC70226FE}"/>
              </a:ext>
            </a:extLst>
          </p:cNvPr>
          <p:cNvGrpSpPr/>
          <p:nvPr/>
        </p:nvGrpSpPr>
        <p:grpSpPr>
          <a:xfrm>
            <a:off x="11032057" y="1804332"/>
            <a:ext cx="1477975" cy="924961"/>
            <a:chOff x="0" y="0"/>
            <a:chExt cx="538260" cy="416509"/>
          </a:xfrm>
        </p:grpSpPr>
        <p:sp>
          <p:nvSpPr>
            <p:cNvPr id="10" name="Freeform 39">
              <a:extLst>
                <a:ext uri="{FF2B5EF4-FFF2-40B4-BE49-F238E27FC236}">
                  <a16:creationId xmlns:a16="http://schemas.microsoft.com/office/drawing/2014/main" id="{C44CD6B5-E353-D6BA-A2A3-36DEB9D3D86F}"/>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11" name="TextBox 40">
              <a:extLst>
                <a:ext uri="{FF2B5EF4-FFF2-40B4-BE49-F238E27FC236}">
                  <a16:creationId xmlns:a16="http://schemas.microsoft.com/office/drawing/2014/main" id="{73909A9A-71EC-17EA-7236-DC266AF14BCB}"/>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[17]</a:t>
              </a:r>
            </a:p>
          </p:txBody>
        </p:sp>
      </p:grpSp>
      <p:grpSp>
        <p:nvGrpSpPr>
          <p:cNvPr id="12" name="Group 89">
            <a:extLst>
              <a:ext uri="{FF2B5EF4-FFF2-40B4-BE49-F238E27FC236}">
                <a16:creationId xmlns:a16="http://schemas.microsoft.com/office/drawing/2014/main" id="{70465CEF-243E-747A-9B42-FAE993EC589F}"/>
              </a:ext>
            </a:extLst>
          </p:cNvPr>
          <p:cNvGrpSpPr/>
          <p:nvPr/>
        </p:nvGrpSpPr>
        <p:grpSpPr>
          <a:xfrm>
            <a:off x="12646667" y="1813857"/>
            <a:ext cx="1456148" cy="924961"/>
            <a:chOff x="0" y="0"/>
            <a:chExt cx="538260" cy="416509"/>
          </a:xfrm>
        </p:grpSpPr>
        <p:sp>
          <p:nvSpPr>
            <p:cNvPr id="13" name="Freeform 90">
              <a:extLst>
                <a:ext uri="{FF2B5EF4-FFF2-40B4-BE49-F238E27FC236}">
                  <a16:creationId xmlns:a16="http://schemas.microsoft.com/office/drawing/2014/main" id="{D56CB65F-3F59-B1F6-F57A-ED627BE9FA82}"/>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14" name="TextBox 91">
              <a:extLst>
                <a:ext uri="{FF2B5EF4-FFF2-40B4-BE49-F238E27FC236}">
                  <a16:creationId xmlns:a16="http://schemas.microsoft.com/office/drawing/2014/main" id="{C5B2E915-627B-DA86-C23B-17F23DBD4AA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[18]</a:t>
              </a:r>
            </a:p>
          </p:txBody>
        </p:sp>
      </p:grpSp>
      <p:grpSp>
        <p:nvGrpSpPr>
          <p:cNvPr id="15" name="Group 116">
            <a:extLst>
              <a:ext uri="{FF2B5EF4-FFF2-40B4-BE49-F238E27FC236}">
                <a16:creationId xmlns:a16="http://schemas.microsoft.com/office/drawing/2014/main" id="{E7537DD0-EA5A-C9E8-2BA1-9FF9E0BB8D24}"/>
              </a:ext>
            </a:extLst>
          </p:cNvPr>
          <p:cNvGrpSpPr/>
          <p:nvPr/>
        </p:nvGrpSpPr>
        <p:grpSpPr>
          <a:xfrm>
            <a:off x="9443068" y="1804332"/>
            <a:ext cx="1477974" cy="924961"/>
            <a:chOff x="0" y="0"/>
            <a:chExt cx="538260" cy="416509"/>
          </a:xfrm>
        </p:grpSpPr>
        <p:sp>
          <p:nvSpPr>
            <p:cNvPr id="16" name="Freeform 117">
              <a:extLst>
                <a:ext uri="{FF2B5EF4-FFF2-40B4-BE49-F238E27FC236}">
                  <a16:creationId xmlns:a16="http://schemas.microsoft.com/office/drawing/2014/main" id="{5BED9756-C764-5AB7-0D4E-BD90F40002E8}"/>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17" name="TextBox 118">
              <a:extLst>
                <a:ext uri="{FF2B5EF4-FFF2-40B4-BE49-F238E27FC236}">
                  <a16:creationId xmlns:a16="http://schemas.microsoft.com/office/drawing/2014/main" id="{2CD8C8A7-3A72-5971-162C-5642D368A628}"/>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[16]</a:t>
              </a:r>
            </a:p>
          </p:txBody>
        </p:sp>
      </p:grpSp>
      <p:pic>
        <p:nvPicPr>
          <p:cNvPr id="18" name="Picture 17" descr="A blue text on a black background&#10;&#10;Description automatically generated">
            <a:extLst>
              <a:ext uri="{FF2B5EF4-FFF2-40B4-BE49-F238E27FC236}">
                <a16:creationId xmlns:a16="http://schemas.microsoft.com/office/drawing/2014/main" id="{AA70DAEF-596F-4EDF-1475-B4C086E77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0878" y="1866900"/>
            <a:ext cx="1987182" cy="721975"/>
          </a:xfrm>
          <a:prstGeom prst="rect">
            <a:avLst/>
          </a:prstGeom>
          <a:solidFill>
            <a:schemeClr val="bg1"/>
          </a:solidFill>
        </p:spPr>
      </p:pic>
      <p:sp>
        <p:nvSpPr>
          <p:cNvPr id="19" name="Freeform 123">
            <a:extLst>
              <a:ext uri="{FF2B5EF4-FFF2-40B4-BE49-F238E27FC236}">
                <a16:creationId xmlns:a16="http://schemas.microsoft.com/office/drawing/2014/main" id="{D53D0478-2CC9-134B-F928-3EFCC6773068}"/>
              </a:ext>
            </a:extLst>
          </p:cNvPr>
          <p:cNvSpPr/>
          <p:nvPr/>
        </p:nvSpPr>
        <p:spPr>
          <a:xfrm>
            <a:off x="11567619" y="6397302"/>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Tree>
    <p:extLst>
      <p:ext uri="{BB962C8B-B14F-4D97-AF65-F5344CB8AC3E}">
        <p14:creationId xmlns:p14="http://schemas.microsoft.com/office/powerpoint/2010/main" val="3158070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
            <a:extLst>
              <a:ext uri="{FF2B5EF4-FFF2-40B4-BE49-F238E27FC236}">
                <a16:creationId xmlns:a16="http://schemas.microsoft.com/office/drawing/2014/main" id="{E25851E0-66DC-05DC-7DC8-1B7F1D691F7F}"/>
              </a:ext>
            </a:extLst>
          </p:cNvPr>
          <p:cNvGrpSpPr/>
          <p:nvPr/>
        </p:nvGrpSpPr>
        <p:grpSpPr>
          <a:xfrm>
            <a:off x="-9525" y="-72643"/>
            <a:ext cx="18288000" cy="1625028"/>
            <a:chOff x="0" y="0"/>
            <a:chExt cx="4816593" cy="427991"/>
          </a:xfrm>
        </p:grpSpPr>
        <p:sp>
          <p:nvSpPr>
            <p:cNvPr id="14" name="Freeform 4">
              <a:extLst>
                <a:ext uri="{FF2B5EF4-FFF2-40B4-BE49-F238E27FC236}">
                  <a16:creationId xmlns:a16="http://schemas.microsoft.com/office/drawing/2014/main" id="{78EB2887-3600-D24D-878F-9917FF2EED2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5" name="TextBox 5">
              <a:extLst>
                <a:ext uri="{FF2B5EF4-FFF2-40B4-BE49-F238E27FC236}">
                  <a16:creationId xmlns:a16="http://schemas.microsoft.com/office/drawing/2014/main" id="{F92C2DAA-B101-ABBC-C7AB-ED9557254E8D}"/>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7" name="Picture 16" descr="A blue text on a black background&#10;&#10;Description automatically generated">
            <a:extLst>
              <a:ext uri="{FF2B5EF4-FFF2-40B4-BE49-F238E27FC236}">
                <a16:creationId xmlns:a16="http://schemas.microsoft.com/office/drawing/2014/main" id="{4B0DD410-47C4-0FE0-18CD-13744945B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2" name="Freeform 2"/>
          <p:cNvSpPr/>
          <p:nvPr/>
        </p:nvSpPr>
        <p:spPr>
          <a:xfrm>
            <a:off x="1371600" y="2437196"/>
            <a:ext cx="4953000" cy="5569104"/>
          </a:xfrm>
          <a:custGeom>
            <a:avLst/>
            <a:gdLst/>
            <a:ahLst/>
            <a:cxnLst/>
            <a:rect l="l" t="t" r="r" b="b"/>
            <a:pathLst>
              <a:path w="3958157" h="4614080">
                <a:moveTo>
                  <a:pt x="0" y="0"/>
                </a:moveTo>
                <a:lnTo>
                  <a:pt x="3958156" y="0"/>
                </a:lnTo>
                <a:lnTo>
                  <a:pt x="3958156" y="4614080"/>
                </a:lnTo>
                <a:lnTo>
                  <a:pt x="0" y="4614080"/>
                </a:lnTo>
                <a:lnTo>
                  <a:pt x="0" y="0"/>
                </a:lnTo>
                <a:close/>
              </a:path>
            </a:pathLst>
          </a:custGeom>
          <a:blipFill>
            <a:blip r:embed="rId3"/>
            <a:stretch>
              <a:fillRect/>
            </a:stretch>
          </a:blipFill>
        </p:spPr>
        <p:txBody>
          <a:bodyPr/>
          <a:lstStyle/>
          <a:p>
            <a:endParaRPr lang="en-US">
              <a:latin typeface="+mj-lt"/>
            </a:endParaRPr>
          </a:p>
        </p:txBody>
      </p:sp>
      <p:grpSp>
        <p:nvGrpSpPr>
          <p:cNvPr id="7" name="Group 7"/>
          <p:cNvGrpSpPr/>
          <p:nvPr/>
        </p:nvGrpSpPr>
        <p:grpSpPr>
          <a:xfrm>
            <a:off x="32657" y="8929396"/>
            <a:ext cx="18288000" cy="1395704"/>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9" name="TextBox 9"/>
            <p:cNvSpPr txBox="1"/>
            <p:nvPr/>
          </p:nvSpPr>
          <p:spPr>
            <a:xfrm>
              <a:off x="11803431" y="1205847"/>
              <a:ext cx="8252253" cy="466880"/>
            </a:xfrm>
            <a:prstGeom prst="rect">
              <a:avLst/>
            </a:prstGeom>
          </p:spPr>
          <p:txBody>
            <a:bodyPr lIns="0" tIns="0" rIns="0" bIns="0" rtlCol="0" anchor="t">
              <a:spAutoFit/>
            </a:bodyPr>
            <a:lstStyle/>
            <a:p>
              <a:pPr algn="ctr">
                <a:lnSpc>
                  <a:spcPts val="2945"/>
                </a:lnSpc>
                <a:spcBef>
                  <a:spcPct val="0"/>
                </a:spcBef>
              </a:pPr>
              <a:endParaRPr lang="en-US" sz="2103">
                <a:solidFill>
                  <a:srgbClr val="000000"/>
                </a:solidFill>
                <a:latin typeface="+mj-lt"/>
                <a:ea typeface="Inter Bold"/>
                <a:cs typeface="Inter Bold"/>
                <a:sym typeface="Inter Bold"/>
              </a:endParaRP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2" name="TextBox 12"/>
          <p:cNvSpPr txBox="1"/>
          <p:nvPr/>
        </p:nvSpPr>
        <p:spPr>
          <a:xfrm>
            <a:off x="414411" y="176704"/>
            <a:ext cx="8895726" cy="1028700"/>
          </a:xfrm>
          <a:prstGeom prst="rect">
            <a:avLst/>
          </a:prstGeom>
        </p:spPr>
        <p:txBody>
          <a:bodyPr lIns="0" tIns="0" rIns="0" bIns="0" rtlCol="0" anchor="t">
            <a:spAutoFit/>
          </a:bodyPr>
          <a:lstStyle/>
          <a:p>
            <a:pPr algn="just">
              <a:lnSpc>
                <a:spcPts val="8400"/>
              </a:lnSpc>
            </a:pPr>
            <a:r>
              <a:rPr lang="en-US" sz="6600" b="1">
                <a:solidFill>
                  <a:srgbClr val="FFC700"/>
                </a:solidFill>
                <a:effectLst>
                  <a:outerShdw blurRad="38100" dist="38100" dir="2700000" algn="tl">
                    <a:srgbClr val="000000">
                      <a:alpha val="43137"/>
                    </a:srgbClr>
                  </a:outerShdw>
                </a:effectLst>
                <a:latin typeface="+mj-lt"/>
                <a:ea typeface="Garet Bold"/>
                <a:cs typeface="Garet Bold"/>
                <a:sym typeface="Garet Bold"/>
              </a:rPr>
              <a:t>Research Question </a:t>
            </a:r>
          </a:p>
        </p:txBody>
      </p:sp>
      <p:sp>
        <p:nvSpPr>
          <p:cNvPr id="16" name="TextBox 15">
            <a:extLst>
              <a:ext uri="{FF2B5EF4-FFF2-40B4-BE49-F238E27FC236}">
                <a16:creationId xmlns:a16="http://schemas.microsoft.com/office/drawing/2014/main" id="{1D6D099D-C2C8-FDEE-B4A9-70FEDAA26A5B}"/>
              </a:ext>
            </a:extLst>
          </p:cNvPr>
          <p:cNvSpPr txBox="1"/>
          <p:nvPr/>
        </p:nvSpPr>
        <p:spPr>
          <a:xfrm>
            <a:off x="7772400" y="3116711"/>
            <a:ext cx="9478297" cy="4282904"/>
          </a:xfrm>
          <a:prstGeom prst="rect">
            <a:avLst/>
          </a:prstGeom>
          <a:noFill/>
        </p:spPr>
        <p:txBody>
          <a:bodyPr wrap="square">
            <a:spAutoFit/>
          </a:bodyPr>
          <a:lstStyle/>
          <a:p>
            <a:pPr marL="0" marR="0">
              <a:lnSpc>
                <a:spcPct val="115000"/>
              </a:lnSpc>
              <a:spcBef>
                <a:spcPts val="0"/>
              </a:spcBef>
              <a:spcAft>
                <a:spcPts val="800"/>
              </a:spcAft>
            </a:pPr>
            <a:r>
              <a:rPr lang="en-US" sz="4000" kern="100">
                <a:effectLst/>
                <a:latin typeface="+mj-lt"/>
                <a:ea typeface="Aptos" panose="020B0004020202020204" pitchFamily="34" charset="0"/>
                <a:cs typeface="Times New Roman" panose="02020603050405020304" pitchFamily="18" charset="0"/>
              </a:rPr>
              <a:t>How can a web application utilizing sentiment analysis, motivational messaging, and deep learning techniques for monitoring and analyzing motor skills improve pronunciation accuracy and emotional well-being in children with </a:t>
            </a:r>
            <a:r>
              <a:rPr lang="en-US" sz="4000" kern="100">
                <a:latin typeface="+mj-lt"/>
                <a:ea typeface="Aptos" panose="020B0004020202020204" pitchFamily="34" charset="0"/>
                <a:cs typeface="Times New Roman" panose="02020603050405020304" pitchFamily="18" charset="0"/>
              </a:rPr>
              <a:t>d</a:t>
            </a:r>
            <a:r>
              <a:rPr lang="en-US" sz="4000" kern="100">
                <a:effectLst/>
                <a:latin typeface="+mj-lt"/>
                <a:ea typeface="Aptos" panose="020B0004020202020204" pitchFamily="34" charset="0"/>
                <a:cs typeface="Times New Roman" panose="02020603050405020304" pitchFamily="18" charset="0"/>
              </a:rPr>
              <a:t>own </a:t>
            </a:r>
            <a:r>
              <a:rPr lang="en-US" sz="4000" kern="100">
                <a:latin typeface="+mj-lt"/>
                <a:ea typeface="Aptos" panose="020B0004020202020204" pitchFamily="34" charset="0"/>
                <a:cs typeface="Times New Roman" panose="02020603050405020304" pitchFamily="18" charset="0"/>
              </a:rPr>
              <a:t>s</a:t>
            </a:r>
            <a:r>
              <a:rPr lang="en-US" sz="4000" kern="100">
                <a:effectLst/>
                <a:latin typeface="+mj-lt"/>
                <a:ea typeface="Aptos" panose="020B0004020202020204" pitchFamily="34" charset="0"/>
                <a:cs typeface="Times New Roman" panose="02020603050405020304" pitchFamily="18" charset="0"/>
              </a:rPr>
              <a:t>yndrome?</a:t>
            </a:r>
          </a:p>
        </p:txBody>
      </p:sp>
      <p:sp>
        <p:nvSpPr>
          <p:cNvPr id="13" name="TextBox 25">
            <a:extLst>
              <a:ext uri="{FF2B5EF4-FFF2-40B4-BE49-F238E27FC236}">
                <a16:creationId xmlns:a16="http://schemas.microsoft.com/office/drawing/2014/main" id="{D75D029F-4644-4EEA-FD8B-47367DC20CF8}"/>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3" name="Slide Number Placeholder 2">
            <a:extLst>
              <a:ext uri="{FF2B5EF4-FFF2-40B4-BE49-F238E27FC236}">
                <a16:creationId xmlns:a16="http://schemas.microsoft.com/office/drawing/2014/main" id="{22EE0790-6057-EC72-D2C6-F94DF5594F99}"/>
              </a:ext>
            </a:extLst>
          </p:cNvPr>
          <p:cNvSpPr>
            <a:spLocks noGrp="1"/>
          </p:cNvSpPr>
          <p:nvPr>
            <p:ph type="sldNum" sz="quarter" idx="12"/>
          </p:nvPr>
        </p:nvSpPr>
        <p:spPr>
          <a:xfrm>
            <a:off x="15919019" y="9777412"/>
            <a:ext cx="2133600" cy="365125"/>
          </a:xfrm>
        </p:spPr>
        <p:txBody>
          <a:bodyPr/>
          <a:lstStyle/>
          <a:p>
            <a:fld id="{B6F15528-21DE-4FAA-801E-634DDDAF4B2B}" type="slidenum">
              <a:rPr lang="en-US" sz="2800" smtClean="0">
                <a:solidFill>
                  <a:schemeClr val="tx1"/>
                </a:solidFill>
              </a:rPr>
              <a:pPr/>
              <a:t>39</a:t>
            </a:fld>
            <a:endParaRPr lang="en-US" sz="28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762313" y="1961072"/>
            <a:ext cx="732337" cy="73233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Garet Bold"/>
                  <a:ea typeface="Garet Bold"/>
                  <a:cs typeface="Garet Bold"/>
                  <a:sym typeface="Garet Bold"/>
                </a:rPr>
                <a:t>01</a:t>
              </a:r>
            </a:p>
          </p:txBody>
        </p:sp>
      </p:grpSp>
      <p:grpSp>
        <p:nvGrpSpPr>
          <p:cNvPr id="8" name="Group 8"/>
          <p:cNvGrpSpPr/>
          <p:nvPr/>
        </p:nvGrpSpPr>
        <p:grpSpPr>
          <a:xfrm>
            <a:off x="7762313" y="3595592"/>
            <a:ext cx="732337" cy="7323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Garet Bold"/>
                  <a:ea typeface="Garet Bold"/>
                  <a:cs typeface="Garet Bold"/>
                  <a:sym typeface="Garet Bold"/>
                </a:rPr>
                <a:t>02</a:t>
              </a:r>
            </a:p>
          </p:txBody>
        </p:sp>
      </p:grpSp>
      <p:grpSp>
        <p:nvGrpSpPr>
          <p:cNvPr id="11" name="Group 11"/>
          <p:cNvGrpSpPr/>
          <p:nvPr/>
        </p:nvGrpSpPr>
        <p:grpSpPr>
          <a:xfrm>
            <a:off x="7762313" y="5057084"/>
            <a:ext cx="732337" cy="73233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Garet Bold"/>
                  <a:ea typeface="Garet Bold"/>
                  <a:cs typeface="Garet Bold"/>
                  <a:sym typeface="Garet Bold"/>
                </a:rPr>
                <a:t>03</a:t>
              </a:r>
            </a:p>
          </p:txBody>
        </p:sp>
      </p:grpSp>
      <p:grpSp>
        <p:nvGrpSpPr>
          <p:cNvPr id="14" name="Group 14"/>
          <p:cNvGrpSpPr/>
          <p:nvPr/>
        </p:nvGrpSpPr>
        <p:grpSpPr>
          <a:xfrm>
            <a:off x="963181" y="1485899"/>
            <a:ext cx="6520715" cy="7679783"/>
            <a:chOff x="0" y="0"/>
            <a:chExt cx="1716515" cy="1879357"/>
          </a:xfrm>
        </p:grpSpPr>
        <p:sp>
          <p:nvSpPr>
            <p:cNvPr id="15" name="Freeform 15"/>
            <p:cNvSpPr/>
            <p:nvPr/>
          </p:nvSpPr>
          <p:spPr>
            <a:xfrm>
              <a:off x="0" y="0"/>
              <a:ext cx="1716515" cy="1879357"/>
            </a:xfrm>
            <a:custGeom>
              <a:avLst/>
              <a:gdLst/>
              <a:ahLst/>
              <a:cxnLst/>
              <a:rect l="l" t="t" r="r" b="b"/>
              <a:pathLst>
                <a:path w="1716515" h="1879357">
                  <a:moveTo>
                    <a:pt x="0" y="0"/>
                  </a:moveTo>
                  <a:lnTo>
                    <a:pt x="1716515" y="0"/>
                  </a:lnTo>
                  <a:lnTo>
                    <a:pt x="1716515" y="1879357"/>
                  </a:lnTo>
                  <a:lnTo>
                    <a:pt x="0" y="1879357"/>
                  </a:lnTo>
                  <a:close/>
                </a:path>
              </a:pathLst>
            </a:custGeom>
            <a:gradFill rotWithShape="1">
              <a:gsLst>
                <a:gs pos="0">
                  <a:srgbClr val="000000">
                    <a:alpha val="100000"/>
                  </a:srgbClr>
                </a:gs>
                <a:gs pos="100000">
                  <a:srgbClr val="0F0CFF">
                    <a:alpha val="100000"/>
                  </a:srgbClr>
                </a:gs>
              </a:gsLst>
              <a:path path="circle">
                <a:fillToRect r="100000" b="100000"/>
              </a:path>
              <a:tileRect l="-100000" t="-100000"/>
            </a:gradFill>
          </p:spPr>
          <p:txBody>
            <a:bodyPr/>
            <a:lstStyle/>
            <a:p>
              <a:endParaRPr lang="en-US"/>
            </a:p>
          </p:txBody>
        </p:sp>
        <p:sp>
          <p:nvSpPr>
            <p:cNvPr id="16" name="TextBox 16"/>
            <p:cNvSpPr txBox="1"/>
            <p:nvPr/>
          </p:nvSpPr>
          <p:spPr>
            <a:xfrm>
              <a:off x="0" y="-38100"/>
              <a:ext cx="1716515" cy="1917457"/>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359185" y="1627346"/>
            <a:ext cx="7026849" cy="7402353"/>
          </a:xfrm>
          <a:custGeom>
            <a:avLst/>
            <a:gdLst/>
            <a:ahLst/>
            <a:cxnLst/>
            <a:rect l="l" t="t" r="r" b="b"/>
            <a:pathLst>
              <a:path w="6412618" h="6882824">
                <a:moveTo>
                  <a:pt x="0" y="0"/>
                </a:moveTo>
                <a:lnTo>
                  <a:pt x="6412618" y="0"/>
                </a:lnTo>
                <a:lnTo>
                  <a:pt x="6412618" y="6882824"/>
                </a:lnTo>
                <a:lnTo>
                  <a:pt x="0" y="6882824"/>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a:lstStyle/>
          <a:p>
            <a:endParaRPr lang="en-US"/>
          </a:p>
        </p:txBody>
      </p:sp>
      <p:grpSp>
        <p:nvGrpSpPr>
          <p:cNvPr id="19" name="Group 19"/>
          <p:cNvGrpSpPr/>
          <p:nvPr/>
        </p:nvGrpSpPr>
        <p:grpSpPr>
          <a:xfrm>
            <a:off x="7762313" y="7300881"/>
            <a:ext cx="732337" cy="73233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Garet Bold"/>
                  <a:ea typeface="Garet Bold"/>
                  <a:cs typeface="Garet Bold"/>
                  <a:sym typeface="Garet Bold"/>
                </a:rPr>
                <a:t>04</a:t>
              </a:r>
            </a:p>
          </p:txBody>
        </p:sp>
      </p:grpSp>
      <p:grpSp>
        <p:nvGrpSpPr>
          <p:cNvPr id="22" name="Group 22"/>
          <p:cNvGrpSpPr/>
          <p:nvPr/>
        </p:nvGrpSpPr>
        <p:grpSpPr>
          <a:xfrm>
            <a:off x="42182" y="8929397"/>
            <a:ext cx="18288000" cy="1395703"/>
            <a:chOff x="0" y="0"/>
            <a:chExt cx="24384000" cy="1860937"/>
          </a:xfrm>
        </p:grpSpPr>
        <p:sp>
          <p:nvSpPr>
            <p:cNvPr id="23" name="Freeform 23"/>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p>
          </p:txBody>
        </p:sp>
        <p:sp>
          <p:nvSpPr>
            <p:cNvPr id="25" name="Freeform 25"/>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p>
          </p:txBody>
        </p:sp>
      </p:grpSp>
      <p:sp>
        <p:nvSpPr>
          <p:cNvPr id="26" name="TextBox 26"/>
          <p:cNvSpPr txBox="1"/>
          <p:nvPr/>
        </p:nvSpPr>
        <p:spPr>
          <a:xfrm>
            <a:off x="359185" y="464746"/>
            <a:ext cx="5080758" cy="897682"/>
          </a:xfrm>
          <a:prstGeom prst="rect">
            <a:avLst/>
          </a:prstGeom>
        </p:spPr>
        <p:txBody>
          <a:bodyPr lIns="0" tIns="0" rIns="0" bIns="0" rtlCol="0" anchor="t">
            <a:spAutoFit/>
          </a:bodyPr>
          <a:lstStyle/>
          <a:p>
            <a:pPr algn="l">
              <a:lnSpc>
                <a:spcPts val="6999"/>
              </a:lnSpc>
            </a:pPr>
            <a:r>
              <a:rPr lang="en-US" sz="6600" b="1" spc="99">
                <a:solidFill>
                  <a:srgbClr val="FFC700"/>
                </a:solidFill>
                <a:effectLst>
                  <a:outerShdw blurRad="38100" dist="38100" dir="2700000" algn="tl">
                    <a:srgbClr val="000000">
                      <a:alpha val="43137"/>
                    </a:srgbClr>
                  </a:outerShdw>
                </a:effectLst>
                <a:latin typeface="+mj-lt"/>
                <a:ea typeface="Garet Bold"/>
                <a:cs typeface="Garet Bold"/>
                <a:sym typeface="Garet Bold"/>
              </a:rPr>
              <a:t>Background</a:t>
            </a:r>
          </a:p>
        </p:txBody>
      </p:sp>
      <p:sp>
        <p:nvSpPr>
          <p:cNvPr id="27" name="TextBox 27"/>
          <p:cNvSpPr txBox="1"/>
          <p:nvPr/>
        </p:nvSpPr>
        <p:spPr>
          <a:xfrm>
            <a:off x="8862098" y="1896457"/>
            <a:ext cx="8624057" cy="984885"/>
          </a:xfrm>
          <a:prstGeom prst="rect">
            <a:avLst/>
          </a:prstGeom>
        </p:spPr>
        <p:txBody>
          <a:bodyPr wrap="square" lIns="0" tIns="0" rIns="0" bIns="0" rtlCol="0" anchor="t">
            <a:spAutoFit/>
          </a:bodyPr>
          <a:lstStyle/>
          <a:p>
            <a:pPr algn="l">
              <a:spcBef>
                <a:spcPct val="0"/>
              </a:spcBef>
            </a:pPr>
            <a:r>
              <a:rPr lang="en-US" sz="3200"/>
              <a:t>Genetic disorder caused by an extra chromosome 21 [1]</a:t>
            </a:r>
            <a:endParaRPr lang="en-US" sz="1400" i="1" spc="32">
              <a:solidFill>
                <a:srgbClr val="000000"/>
              </a:solidFill>
              <a:latin typeface="Calibri (MS)"/>
              <a:ea typeface="Calibri (MS)"/>
              <a:cs typeface="Calibri (MS)"/>
              <a:sym typeface="Calibri (MS)"/>
            </a:endParaRPr>
          </a:p>
        </p:txBody>
      </p:sp>
      <p:sp>
        <p:nvSpPr>
          <p:cNvPr id="28" name="TextBox 28"/>
          <p:cNvSpPr txBox="1"/>
          <p:nvPr/>
        </p:nvSpPr>
        <p:spPr>
          <a:xfrm>
            <a:off x="8862098" y="3638502"/>
            <a:ext cx="8462721" cy="492443"/>
          </a:xfrm>
          <a:prstGeom prst="rect">
            <a:avLst/>
          </a:prstGeom>
        </p:spPr>
        <p:txBody>
          <a:bodyPr wrap="square" lIns="0" tIns="0" rIns="0" bIns="0" rtlCol="0" anchor="t">
            <a:spAutoFit/>
          </a:bodyPr>
          <a:lstStyle/>
          <a:p>
            <a:pPr algn="l">
              <a:spcBef>
                <a:spcPct val="0"/>
              </a:spcBef>
            </a:pPr>
            <a:r>
              <a:rPr lang="en-US" sz="3200"/>
              <a:t>Affects approximately 1 in 700 births globally [2]</a:t>
            </a:r>
            <a:endParaRPr lang="en-US" sz="1400" i="1" spc="32">
              <a:solidFill>
                <a:srgbClr val="000000"/>
              </a:solidFill>
              <a:latin typeface="Calibri (MS)"/>
              <a:ea typeface="Calibri (MS)"/>
              <a:cs typeface="Calibri (MS)"/>
              <a:sym typeface="Calibri (MS)"/>
            </a:endParaRPr>
          </a:p>
        </p:txBody>
      </p:sp>
      <p:sp>
        <p:nvSpPr>
          <p:cNvPr id="29" name="TextBox 29"/>
          <p:cNvSpPr txBox="1"/>
          <p:nvPr/>
        </p:nvSpPr>
        <p:spPr>
          <a:xfrm>
            <a:off x="8862098" y="4930398"/>
            <a:ext cx="9071054" cy="1477328"/>
          </a:xfrm>
          <a:prstGeom prst="rect">
            <a:avLst/>
          </a:prstGeom>
        </p:spPr>
        <p:txBody>
          <a:bodyPr wrap="square" lIns="0" tIns="0" rIns="0" bIns="0" rtlCol="0" anchor="t">
            <a:spAutoFit/>
          </a:bodyPr>
          <a:lstStyle/>
          <a:p>
            <a:pPr algn="l">
              <a:spcBef>
                <a:spcPct val="0"/>
              </a:spcBef>
            </a:pPr>
            <a:r>
              <a:rPr lang="en-US" sz="3200"/>
              <a:t>Leads to developmental delays and intellectual disabilities and requires tailored interventions for cognitive and personal growth [3]</a:t>
            </a:r>
            <a:endParaRPr lang="en-US" sz="1400" i="1" spc="32">
              <a:solidFill>
                <a:srgbClr val="000000"/>
              </a:solidFill>
              <a:latin typeface="Calibri (MS)"/>
              <a:ea typeface="Calibri (MS)"/>
              <a:cs typeface="Calibri (MS)"/>
              <a:sym typeface="Calibri (MS)"/>
            </a:endParaRPr>
          </a:p>
        </p:txBody>
      </p:sp>
      <p:sp>
        <p:nvSpPr>
          <p:cNvPr id="30" name="TextBox 30"/>
          <p:cNvSpPr txBox="1"/>
          <p:nvPr/>
        </p:nvSpPr>
        <p:spPr>
          <a:xfrm>
            <a:off x="8862098" y="7343791"/>
            <a:ext cx="9071054" cy="541174"/>
          </a:xfrm>
          <a:prstGeom prst="rect">
            <a:avLst/>
          </a:prstGeom>
        </p:spPr>
        <p:txBody>
          <a:bodyPr wrap="square" lIns="0" tIns="0" rIns="0" bIns="0" rtlCol="0" anchor="t">
            <a:spAutoFit/>
          </a:bodyPr>
          <a:lstStyle/>
          <a:p>
            <a:pPr algn="l">
              <a:lnSpc>
                <a:spcPts val="4480"/>
              </a:lnSpc>
              <a:spcBef>
                <a:spcPct val="0"/>
              </a:spcBef>
            </a:pPr>
            <a:r>
              <a:rPr lang="en-US" sz="3200"/>
              <a:t>Designed for children with Down syndrome aged 5-15.</a:t>
            </a:r>
            <a:endParaRPr lang="en-US" sz="3200" spc="32">
              <a:solidFill>
                <a:srgbClr val="000000"/>
              </a:solidFill>
              <a:latin typeface="Calibri (MS)"/>
              <a:ea typeface="Calibri (MS)"/>
              <a:cs typeface="Calibri (MS)"/>
              <a:sym typeface="Calibri (MS)"/>
            </a:endParaRPr>
          </a:p>
        </p:txBody>
      </p:sp>
      <p:pic>
        <p:nvPicPr>
          <p:cNvPr id="32" name="Picture 31" descr="A blue text on a black background&#10;&#10;Description automatically generated">
            <a:extLst>
              <a:ext uri="{FF2B5EF4-FFF2-40B4-BE49-F238E27FC236}">
                <a16:creationId xmlns:a16="http://schemas.microsoft.com/office/drawing/2014/main" id="{CEC988AB-3944-D246-2883-46ABC163D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18" name="Slide Number Placeholder 17">
            <a:extLst>
              <a:ext uri="{FF2B5EF4-FFF2-40B4-BE49-F238E27FC236}">
                <a16:creationId xmlns:a16="http://schemas.microsoft.com/office/drawing/2014/main" id="{7B53D45A-89BC-3DB0-3A21-FA36BA803861}"/>
              </a:ext>
            </a:extLst>
          </p:cNvPr>
          <p:cNvSpPr>
            <a:spLocks noGrp="1"/>
          </p:cNvSpPr>
          <p:nvPr>
            <p:ph type="sldNum" sz="quarter" idx="12"/>
          </p:nvPr>
        </p:nvSpPr>
        <p:spPr>
          <a:xfrm>
            <a:off x="15713079" y="9722245"/>
            <a:ext cx="2133600" cy="365125"/>
          </a:xfrm>
        </p:spPr>
        <p:txBody>
          <a:bodyPr/>
          <a:lstStyle/>
          <a:p>
            <a:fld id="{B6F15528-21DE-4FAA-801E-634DDDAF4B2B}" type="slidenum">
              <a:rPr lang="en-US" sz="2800" smtClean="0">
                <a:solidFill>
                  <a:schemeClr val="tx1"/>
                </a:solidFill>
              </a:rPr>
              <a:pPr/>
              <a:t>4</a:t>
            </a:fld>
            <a:endParaRPr lang="en-US" sz="2800">
              <a:solidFill>
                <a:schemeClr val="tx1"/>
              </a:solidFill>
            </a:endParaRPr>
          </a:p>
        </p:txBody>
      </p:sp>
    </p:spTree>
    <p:extLst>
      <p:ext uri="{BB962C8B-B14F-4D97-AF65-F5344CB8AC3E}">
        <p14:creationId xmlns:p14="http://schemas.microsoft.com/office/powerpoint/2010/main" val="4056754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latin typeface="+mj-lt"/>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mj-lt"/>
              </a:endParaRPr>
            </a:p>
          </p:txBody>
        </p:sp>
      </p:grpSp>
      <p:grpSp>
        <p:nvGrpSpPr>
          <p:cNvPr id="9" name="Group 9"/>
          <p:cNvGrpSpPr/>
          <p:nvPr/>
        </p:nvGrpSpPr>
        <p:grpSpPr>
          <a:xfrm>
            <a:off x="7716478" y="2048283"/>
            <a:ext cx="373607" cy="3736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1" name="TextBox 11"/>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2" name="Group 12"/>
          <p:cNvGrpSpPr/>
          <p:nvPr/>
        </p:nvGrpSpPr>
        <p:grpSpPr>
          <a:xfrm>
            <a:off x="8346032" y="4774934"/>
            <a:ext cx="373607" cy="3736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4" name="TextBox 14"/>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5" name="Group 15"/>
          <p:cNvGrpSpPr/>
          <p:nvPr/>
        </p:nvGrpSpPr>
        <p:grpSpPr>
          <a:xfrm>
            <a:off x="7813669" y="7686950"/>
            <a:ext cx="373607" cy="3736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7" name="TextBox 17"/>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8" name="Group 18"/>
          <p:cNvGrpSpPr/>
          <p:nvPr/>
        </p:nvGrpSpPr>
        <p:grpSpPr>
          <a:xfrm>
            <a:off x="8229959" y="6201443"/>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21" name="Group 21"/>
          <p:cNvGrpSpPr/>
          <p:nvPr/>
        </p:nvGrpSpPr>
        <p:grpSpPr>
          <a:xfrm>
            <a:off x="-6014564" y="-1797460"/>
            <a:ext cx="13881919" cy="1388191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p:spPr>
          <p:txBody>
            <a:bodyPr/>
            <a:lstStyle/>
            <a:p>
              <a:endParaRPr lang="en-US">
                <a:latin typeface="+mj-lt"/>
              </a:endParaRP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mj-lt"/>
              </a:endParaRPr>
            </a:p>
          </p:txBody>
        </p:sp>
      </p:grpSp>
      <p:sp>
        <p:nvSpPr>
          <p:cNvPr id="25" name="Freeform 25"/>
          <p:cNvSpPr/>
          <p:nvPr/>
        </p:nvSpPr>
        <p:spPr>
          <a:xfrm rot="-158020">
            <a:off x="12665767" y="4462829"/>
            <a:ext cx="6534374" cy="5668813"/>
          </a:xfrm>
          <a:custGeom>
            <a:avLst/>
            <a:gdLst/>
            <a:ahLst/>
            <a:cxnLst/>
            <a:rect l="l" t="t" r="r" b="b"/>
            <a:pathLst>
              <a:path w="6534374" h="5668813">
                <a:moveTo>
                  <a:pt x="0" y="0"/>
                </a:moveTo>
                <a:lnTo>
                  <a:pt x="6534374" y="0"/>
                </a:lnTo>
                <a:lnTo>
                  <a:pt x="6534374" y="5668813"/>
                </a:lnTo>
                <a:lnTo>
                  <a:pt x="0" y="5668813"/>
                </a:lnTo>
                <a:lnTo>
                  <a:pt x="0" y="0"/>
                </a:lnTo>
                <a:close/>
              </a:path>
            </a:pathLst>
          </a:custGeom>
          <a:blipFill>
            <a:blip r:embed="rId3">
              <a:alphaModFix amt="18999"/>
            </a:blip>
            <a:stretch>
              <a:fillRect/>
            </a:stretch>
          </a:blipFill>
        </p:spPr>
        <p:txBody>
          <a:bodyPr/>
          <a:lstStyle/>
          <a:p>
            <a:endParaRPr lang="en-US">
              <a:latin typeface="+mj-lt"/>
            </a:endParaRPr>
          </a:p>
        </p:txBody>
      </p:sp>
      <p:sp>
        <p:nvSpPr>
          <p:cNvPr id="27" name="TextBox 27"/>
          <p:cNvSpPr txBox="1"/>
          <p:nvPr/>
        </p:nvSpPr>
        <p:spPr>
          <a:xfrm>
            <a:off x="9754783" y="1227453"/>
            <a:ext cx="6869141" cy="901593"/>
          </a:xfrm>
          <a:prstGeom prst="rect">
            <a:avLst/>
          </a:prstGeom>
        </p:spPr>
        <p:txBody>
          <a:bodyPr wrap="square" lIns="0" tIns="0" rIns="0" bIns="0" rtlCol="0" anchor="t">
            <a:spAutoFit/>
          </a:bodyPr>
          <a:lstStyle/>
          <a:p>
            <a:pPr marR="0" lvl="0">
              <a:lnSpc>
                <a:spcPct val="107000"/>
              </a:lnSpc>
              <a:spcBef>
                <a:spcPts val="0"/>
              </a:spcBef>
              <a:spcAft>
                <a:spcPts val="800"/>
              </a:spcAft>
            </a:pPr>
            <a:r>
              <a:rPr lang="en-US" sz="2800" dirty="0">
                <a:solidFill>
                  <a:schemeClr val="accent1">
                    <a:lumMod val="75000"/>
                  </a:schemeClr>
                </a:solidFill>
                <a:effectLst/>
                <a:latin typeface="+mj-lt"/>
                <a:ea typeface="Aptos" panose="020B0004020202020204" pitchFamily="34" charset="0"/>
                <a:cs typeface="Times New Roman" panose="02020603050405020304" pitchFamily="18" charset="0"/>
              </a:rPr>
              <a:t>Use advanced computer vision to create emotional base pronunciation practice game</a:t>
            </a:r>
            <a:endParaRPr lang="en-US" sz="2800" kern="100" dirty="0">
              <a:solidFill>
                <a:schemeClr val="accent1">
                  <a:lumMod val="75000"/>
                </a:schemeClr>
              </a:solidFill>
              <a:effectLst/>
              <a:latin typeface="+mj-lt"/>
              <a:ea typeface="Calibri" panose="020F0502020204030204" pitchFamily="34" charset="0"/>
              <a:cs typeface="Times New Roman" panose="02020603050405020304" pitchFamily="18" charset="0"/>
            </a:endParaRPr>
          </a:p>
        </p:txBody>
      </p:sp>
      <p:grpSp>
        <p:nvGrpSpPr>
          <p:cNvPr id="41" name="Group 40">
            <a:extLst>
              <a:ext uri="{FF2B5EF4-FFF2-40B4-BE49-F238E27FC236}">
                <a16:creationId xmlns:a16="http://schemas.microsoft.com/office/drawing/2014/main" id="{7C60E34D-71D2-2052-BDDE-C9E31FB1AED8}"/>
              </a:ext>
            </a:extLst>
          </p:cNvPr>
          <p:cNvGrpSpPr/>
          <p:nvPr/>
        </p:nvGrpSpPr>
        <p:grpSpPr>
          <a:xfrm>
            <a:off x="8120723" y="1081996"/>
            <a:ext cx="1424256" cy="1424256"/>
            <a:chOff x="8582705" y="1761046"/>
            <a:chExt cx="1424256" cy="1424256"/>
          </a:xfrm>
        </p:grpSpPr>
        <p:sp>
          <p:nvSpPr>
            <p:cNvPr id="5" name="Freeform 5"/>
            <p:cNvSpPr/>
            <p:nvPr/>
          </p:nvSpPr>
          <p:spPr>
            <a:xfrm>
              <a:off x="8582705" y="1761046"/>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mj-lt"/>
              </a:endParaRPr>
            </a:p>
          </p:txBody>
        </p:sp>
        <p:sp>
          <p:nvSpPr>
            <p:cNvPr id="28" name="TextBox 28"/>
            <p:cNvSpPr txBox="1"/>
            <p:nvPr/>
          </p:nvSpPr>
          <p:spPr>
            <a:xfrm>
              <a:off x="8768934" y="207794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01</a:t>
              </a:r>
            </a:p>
          </p:txBody>
        </p:sp>
      </p:grpSp>
      <p:sp>
        <p:nvSpPr>
          <p:cNvPr id="29" name="TextBox 29"/>
          <p:cNvSpPr txBox="1"/>
          <p:nvPr/>
        </p:nvSpPr>
        <p:spPr>
          <a:xfrm>
            <a:off x="10428973" y="2890660"/>
            <a:ext cx="6869141" cy="1231106"/>
          </a:xfrm>
          <a:prstGeom prst="rect">
            <a:avLst/>
          </a:prstGeom>
        </p:spPr>
        <p:txBody>
          <a:bodyPr wrap="square" lIns="0" tIns="0" rIns="0" bIns="0" rtlCol="0" anchor="t">
            <a:spAutoFit/>
          </a:bodyPr>
          <a:lstStyle/>
          <a:p>
            <a:pPr>
              <a:lnSpc>
                <a:spcPts val="3191"/>
              </a:lnSpc>
            </a:pPr>
            <a:r>
              <a:rPr lang="en-US" sz="2800" kern="100" dirty="0">
                <a:solidFill>
                  <a:schemeClr val="accent1">
                    <a:lumMod val="75000"/>
                  </a:schemeClr>
                </a:solidFill>
                <a:effectLst/>
                <a:latin typeface="+mj-lt"/>
                <a:ea typeface="Aptos" panose="020B0004020202020204" pitchFamily="34" charset="0"/>
                <a:cs typeface="Times New Roman" panose="02020603050405020304" pitchFamily="18" charset="0"/>
              </a:rPr>
              <a:t>Real-time tracking algorithms to measure  shape, speed, and phonetic accuracy.</a:t>
            </a:r>
          </a:p>
          <a:p>
            <a:pPr algn="l">
              <a:lnSpc>
                <a:spcPts val="3191"/>
              </a:lnSpc>
            </a:pPr>
            <a:endParaRPr lang="en-US" sz="2800" u="none" strike="noStrike" spc="-45" dirty="0">
              <a:solidFill>
                <a:srgbClr val="145DA0"/>
              </a:solidFill>
              <a:latin typeface="+mj-lt"/>
              <a:ea typeface="Poppins"/>
              <a:cs typeface="Poppins"/>
              <a:sym typeface="Poppins"/>
            </a:endParaRPr>
          </a:p>
        </p:txBody>
      </p:sp>
      <p:grpSp>
        <p:nvGrpSpPr>
          <p:cNvPr id="42" name="Group 41">
            <a:extLst>
              <a:ext uri="{FF2B5EF4-FFF2-40B4-BE49-F238E27FC236}">
                <a16:creationId xmlns:a16="http://schemas.microsoft.com/office/drawing/2014/main" id="{1F4D6262-F664-2993-3E08-974881C1A5D5}"/>
              </a:ext>
            </a:extLst>
          </p:cNvPr>
          <p:cNvGrpSpPr/>
          <p:nvPr/>
        </p:nvGrpSpPr>
        <p:grpSpPr>
          <a:xfrm>
            <a:off x="8667609" y="2646822"/>
            <a:ext cx="1424256" cy="1424256"/>
            <a:chOff x="9149775" y="3578135"/>
            <a:chExt cx="1424256" cy="1424256"/>
          </a:xfrm>
        </p:grpSpPr>
        <p:sp>
          <p:nvSpPr>
            <p:cNvPr id="6" name="Freeform 6"/>
            <p:cNvSpPr/>
            <p:nvPr/>
          </p:nvSpPr>
          <p:spPr>
            <a:xfrm>
              <a:off x="9149775" y="3578135"/>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mj-lt"/>
              </a:endParaRPr>
            </a:p>
          </p:txBody>
        </p:sp>
        <p:sp>
          <p:nvSpPr>
            <p:cNvPr id="30" name="TextBox 30"/>
            <p:cNvSpPr txBox="1"/>
            <p:nvPr/>
          </p:nvSpPr>
          <p:spPr>
            <a:xfrm>
              <a:off x="9294833" y="385134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02</a:t>
              </a:r>
            </a:p>
          </p:txBody>
        </p:sp>
      </p:grpSp>
      <p:sp>
        <p:nvSpPr>
          <p:cNvPr id="31" name="TextBox 31"/>
          <p:cNvSpPr txBox="1"/>
          <p:nvPr/>
        </p:nvSpPr>
        <p:spPr>
          <a:xfrm>
            <a:off x="10771035" y="4445686"/>
            <a:ext cx="6527079" cy="820738"/>
          </a:xfrm>
          <a:prstGeom prst="rect">
            <a:avLst/>
          </a:prstGeom>
        </p:spPr>
        <p:txBody>
          <a:bodyPr wrap="square" lIns="0" tIns="0" rIns="0" bIns="0" rtlCol="0" anchor="t">
            <a:spAutoFit/>
          </a:bodyPr>
          <a:lstStyle/>
          <a:p>
            <a:pPr algn="l">
              <a:lnSpc>
                <a:spcPts val="3195"/>
              </a:lnSpc>
            </a:pPr>
            <a:r>
              <a:rPr lang="en-US" sz="2800">
                <a:solidFill>
                  <a:schemeClr val="accent1">
                    <a:lumMod val="75000"/>
                  </a:schemeClr>
                </a:solidFill>
                <a:effectLst/>
                <a:latin typeface="+mj-lt"/>
                <a:ea typeface="Aptos" panose="020B0004020202020204" pitchFamily="34" charset="0"/>
                <a:cs typeface="Times New Roman" panose="02020603050405020304" pitchFamily="18" charset="0"/>
              </a:rPr>
              <a:t>Offer immediate visual and auditory feedback to correct pronunciation.</a:t>
            </a:r>
            <a:endParaRPr lang="en-US" sz="2800" u="none" strike="noStrike" spc="-45">
              <a:solidFill>
                <a:schemeClr val="accent1">
                  <a:lumMod val="75000"/>
                </a:schemeClr>
              </a:solidFill>
              <a:latin typeface="+mj-lt"/>
              <a:ea typeface="Poppins"/>
              <a:cs typeface="Times New Roman" panose="02020603050405020304" pitchFamily="18" charset="0"/>
              <a:sym typeface="Poppins"/>
            </a:endParaRPr>
          </a:p>
        </p:txBody>
      </p:sp>
      <p:grpSp>
        <p:nvGrpSpPr>
          <p:cNvPr id="43" name="Group 42">
            <a:extLst>
              <a:ext uri="{FF2B5EF4-FFF2-40B4-BE49-F238E27FC236}">
                <a16:creationId xmlns:a16="http://schemas.microsoft.com/office/drawing/2014/main" id="{0EC3D572-674E-4DDE-91E7-74529F129B9F}"/>
              </a:ext>
            </a:extLst>
          </p:cNvPr>
          <p:cNvGrpSpPr/>
          <p:nvPr/>
        </p:nvGrpSpPr>
        <p:grpSpPr>
          <a:xfrm>
            <a:off x="9053355" y="4182027"/>
            <a:ext cx="1424256" cy="1424256"/>
            <a:chOff x="9149775" y="5354816"/>
            <a:chExt cx="1424256" cy="1424256"/>
          </a:xfrm>
        </p:grpSpPr>
        <p:sp>
          <p:nvSpPr>
            <p:cNvPr id="7" name="Freeform 7"/>
            <p:cNvSpPr/>
            <p:nvPr/>
          </p:nvSpPr>
          <p:spPr>
            <a:xfrm>
              <a:off x="9149775" y="5354816"/>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mj-lt"/>
              </a:endParaRPr>
            </a:p>
          </p:txBody>
        </p:sp>
        <p:sp>
          <p:nvSpPr>
            <p:cNvPr id="32" name="TextBox 32"/>
            <p:cNvSpPr txBox="1"/>
            <p:nvPr/>
          </p:nvSpPr>
          <p:spPr>
            <a:xfrm>
              <a:off x="9294833" y="562802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03</a:t>
              </a:r>
            </a:p>
          </p:txBody>
        </p:sp>
      </p:grpSp>
      <p:sp>
        <p:nvSpPr>
          <p:cNvPr id="33" name="TextBox 33"/>
          <p:cNvSpPr txBox="1"/>
          <p:nvPr/>
        </p:nvSpPr>
        <p:spPr>
          <a:xfrm>
            <a:off x="10513517" y="6129072"/>
            <a:ext cx="6402883" cy="901593"/>
          </a:xfrm>
          <a:prstGeom prst="rect">
            <a:avLst/>
          </a:prstGeom>
        </p:spPr>
        <p:txBody>
          <a:bodyPr wrap="square" lIns="0" tIns="0" rIns="0" bIns="0" rtlCol="0" anchor="t">
            <a:spAutoFit/>
          </a:bodyPr>
          <a:lstStyle/>
          <a:p>
            <a:pPr marR="0" lvl="0">
              <a:lnSpc>
                <a:spcPct val="107000"/>
              </a:lnSpc>
              <a:spcBef>
                <a:spcPts val="0"/>
              </a:spcBef>
              <a:spcAft>
                <a:spcPts val="800"/>
              </a:spcAft>
            </a:pPr>
            <a:r>
              <a:rPr lang="en-US" sz="2800">
                <a:solidFill>
                  <a:schemeClr val="accent1">
                    <a:lumMod val="75000"/>
                  </a:schemeClr>
                </a:solidFill>
                <a:effectLst/>
                <a:latin typeface="+mj-lt"/>
                <a:ea typeface="Aptos" panose="020B0004020202020204" pitchFamily="34" charset="0"/>
                <a:cs typeface="Times New Roman" panose="02020603050405020304" pitchFamily="18" charset="0"/>
              </a:rPr>
              <a:t>Detect emotions with facial recognition to adjust feedback and keep children engaged.</a:t>
            </a:r>
            <a:endParaRPr lang="en-US" sz="2800" kern="100">
              <a:solidFill>
                <a:schemeClr val="accent1">
                  <a:lumMod val="75000"/>
                </a:schemeClr>
              </a:solidFill>
              <a:effectLst/>
              <a:latin typeface="+mj-lt"/>
              <a:ea typeface="Calibri" panose="020F0502020204030204" pitchFamily="34" charset="0"/>
              <a:cs typeface="Times New Roman" panose="02020603050405020304" pitchFamily="18" charset="0"/>
            </a:endParaRPr>
          </a:p>
        </p:txBody>
      </p:sp>
      <p:grpSp>
        <p:nvGrpSpPr>
          <p:cNvPr id="44" name="Group 43">
            <a:extLst>
              <a:ext uri="{FF2B5EF4-FFF2-40B4-BE49-F238E27FC236}">
                <a16:creationId xmlns:a16="http://schemas.microsoft.com/office/drawing/2014/main" id="{9B3E31CE-BB2A-CBCF-391C-7F30F458E523}"/>
              </a:ext>
            </a:extLst>
          </p:cNvPr>
          <p:cNvGrpSpPr/>
          <p:nvPr/>
        </p:nvGrpSpPr>
        <p:grpSpPr>
          <a:xfrm>
            <a:off x="8780438" y="5797225"/>
            <a:ext cx="1424256" cy="1424256"/>
            <a:chOff x="8623876" y="7131497"/>
            <a:chExt cx="1424256" cy="1424256"/>
          </a:xfrm>
        </p:grpSpPr>
        <p:sp>
          <p:nvSpPr>
            <p:cNvPr id="8" name="Freeform 8"/>
            <p:cNvSpPr/>
            <p:nvPr/>
          </p:nvSpPr>
          <p:spPr>
            <a:xfrm>
              <a:off x="8623876" y="7131497"/>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mj-lt"/>
              </a:endParaRPr>
            </a:p>
          </p:txBody>
        </p:sp>
        <p:sp>
          <p:nvSpPr>
            <p:cNvPr id="34" name="TextBox 34"/>
            <p:cNvSpPr txBox="1"/>
            <p:nvPr/>
          </p:nvSpPr>
          <p:spPr>
            <a:xfrm>
              <a:off x="8768934" y="740470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04</a:t>
              </a:r>
            </a:p>
          </p:txBody>
        </p:sp>
      </p:grpSp>
      <p:sp>
        <p:nvSpPr>
          <p:cNvPr id="35" name="TextBox 35"/>
          <p:cNvSpPr txBox="1"/>
          <p:nvPr/>
        </p:nvSpPr>
        <p:spPr>
          <a:xfrm>
            <a:off x="474359" y="1832675"/>
            <a:ext cx="6559158" cy="858248"/>
          </a:xfrm>
          <a:prstGeom prst="rect">
            <a:avLst/>
          </a:prstGeom>
        </p:spPr>
        <p:txBody>
          <a:bodyPr wrap="square" lIns="0" tIns="0" rIns="0" bIns="0" rtlCol="0" anchor="t">
            <a:spAutoFit/>
          </a:bodyPr>
          <a:lstStyle/>
          <a:p>
            <a:pPr marL="0" lvl="0" indent="0" algn="l">
              <a:lnSpc>
                <a:spcPts val="6553"/>
              </a:lnSpc>
              <a:spcBef>
                <a:spcPct val="0"/>
              </a:spcBef>
            </a:pPr>
            <a:r>
              <a:rPr lang="en-US" sz="6600" b="1">
                <a:solidFill>
                  <a:srgbClr val="FFC700"/>
                </a:solidFill>
                <a:effectLst>
                  <a:outerShdw blurRad="38100" dist="38100" dir="2700000" algn="tl">
                    <a:srgbClr val="000000">
                      <a:alpha val="43137"/>
                    </a:srgbClr>
                  </a:outerShdw>
                </a:effectLst>
                <a:latin typeface="+mj-lt"/>
                <a:ea typeface="Open Sans Extra Bold"/>
                <a:cs typeface="Open Sans Extra Bold"/>
                <a:sym typeface="Open Sans Extra Bold"/>
              </a:rPr>
              <a:t>Specific Objectives</a:t>
            </a:r>
          </a:p>
        </p:txBody>
      </p:sp>
      <p:sp>
        <p:nvSpPr>
          <p:cNvPr id="36" name="TextBox 36"/>
          <p:cNvSpPr txBox="1"/>
          <p:nvPr/>
        </p:nvSpPr>
        <p:spPr>
          <a:xfrm>
            <a:off x="599470" y="3616766"/>
            <a:ext cx="6488591" cy="3053465"/>
          </a:xfrm>
          <a:prstGeom prst="rect">
            <a:avLst/>
          </a:prstGeom>
        </p:spPr>
        <p:txBody>
          <a:bodyPr lIns="0" tIns="0" rIns="0" bIns="0" rtlCol="0" anchor="t">
            <a:spAutoFit/>
          </a:bodyPr>
          <a:lstStyle/>
          <a:p>
            <a:pPr>
              <a:lnSpc>
                <a:spcPts val="4830"/>
              </a:lnSpc>
            </a:pPr>
            <a:r>
              <a:rPr lang="en-US" sz="4000" kern="100" dirty="0">
                <a:solidFill>
                  <a:schemeClr val="bg1"/>
                </a:solidFill>
                <a:effectLst/>
                <a:latin typeface="+mj-lt"/>
                <a:ea typeface="Aptos" panose="020B0004020202020204" pitchFamily="34" charset="0"/>
                <a:cs typeface="Times New Roman" panose="02020603050405020304" pitchFamily="18" charset="0"/>
              </a:rPr>
              <a:t>To enhance the pronunciation </a:t>
            </a:r>
            <a:r>
              <a:rPr lang="en-US" sz="4000" kern="100" dirty="0">
                <a:solidFill>
                  <a:srgbClr val="F6F6F6"/>
                </a:solidFill>
                <a:effectLst/>
                <a:latin typeface="+mj-lt"/>
                <a:ea typeface="Aptos" panose="020B0004020202020204" pitchFamily="34" charset="0"/>
                <a:cs typeface="Times New Roman" panose="02020603050405020304" pitchFamily="18" charset="0"/>
                <a:sym typeface="Atkinson Hyperlegible Bold"/>
              </a:rPr>
              <a:t>for </a:t>
            </a:r>
            <a:r>
              <a:rPr lang="en-US" sz="4000" dirty="0">
                <a:solidFill>
                  <a:srgbClr val="F6F6F6"/>
                </a:solidFill>
                <a:latin typeface="+mj-lt"/>
                <a:ea typeface="Atkinson Hyperlegible Bold"/>
                <a:cs typeface="Times New Roman" panose="02020603050405020304" pitchFamily="18" charset="0"/>
                <a:sym typeface="Atkinson Hyperlegible Bold"/>
              </a:rPr>
              <a:t> children with Down syndrome  </a:t>
            </a:r>
            <a:r>
              <a:rPr lang="en-US" sz="4000" kern="100" dirty="0">
                <a:solidFill>
                  <a:schemeClr val="bg1"/>
                </a:solidFill>
                <a:effectLst/>
                <a:latin typeface="+mj-lt"/>
                <a:ea typeface="Aptos" panose="020B0004020202020204" pitchFamily="34" charset="0"/>
                <a:cs typeface="Times New Roman" panose="02020603050405020304" pitchFamily="18" charset="0"/>
              </a:rPr>
              <a:t>via a user-friendly web application.</a:t>
            </a:r>
          </a:p>
          <a:p>
            <a:pPr algn="l">
              <a:lnSpc>
                <a:spcPts val="4830"/>
              </a:lnSpc>
            </a:pPr>
            <a:endParaRPr lang="en-US" sz="4000" dirty="0">
              <a:solidFill>
                <a:schemeClr val="bg1"/>
              </a:solidFill>
              <a:latin typeface="+mj-lt"/>
              <a:ea typeface="Atkinson Hyperlegible Bold"/>
              <a:cs typeface="Atkinson Hyperlegible Bold"/>
              <a:sym typeface="Atkinson Hyperlegible Bold"/>
            </a:endParaRPr>
          </a:p>
        </p:txBody>
      </p:sp>
      <p:grpSp>
        <p:nvGrpSpPr>
          <p:cNvPr id="37" name="Group 37"/>
          <p:cNvGrpSpPr/>
          <p:nvPr/>
        </p:nvGrpSpPr>
        <p:grpSpPr>
          <a:xfrm>
            <a:off x="52895" y="8915009"/>
            <a:ext cx="18288000" cy="1395703"/>
            <a:chOff x="0" y="0"/>
            <a:chExt cx="24384000" cy="1860937"/>
          </a:xfrm>
        </p:grpSpPr>
        <p:sp>
          <p:nvSpPr>
            <p:cNvPr id="38" name="Freeform 3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6">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40" name="Freeform 4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8"/>
              <a:stretch>
                <a:fillRect/>
              </a:stretch>
            </a:blipFill>
          </p:spPr>
          <p:txBody>
            <a:bodyPr/>
            <a:lstStyle/>
            <a:p>
              <a:endParaRPr lang="en-US">
                <a:latin typeface="+mj-lt"/>
              </a:endParaRPr>
            </a:p>
          </p:txBody>
        </p:sp>
      </p:grpSp>
      <p:grpSp>
        <p:nvGrpSpPr>
          <p:cNvPr id="45" name="Group 44">
            <a:extLst>
              <a:ext uri="{FF2B5EF4-FFF2-40B4-BE49-F238E27FC236}">
                <a16:creationId xmlns:a16="http://schemas.microsoft.com/office/drawing/2014/main" id="{A1025590-78B2-AEB6-2AB5-3880E6F7911E}"/>
              </a:ext>
            </a:extLst>
          </p:cNvPr>
          <p:cNvGrpSpPr/>
          <p:nvPr/>
        </p:nvGrpSpPr>
        <p:grpSpPr>
          <a:xfrm>
            <a:off x="8330527" y="7413738"/>
            <a:ext cx="1424256" cy="1424256"/>
            <a:chOff x="8623876" y="7131497"/>
            <a:chExt cx="1424256" cy="1424256"/>
          </a:xfrm>
        </p:grpSpPr>
        <p:sp>
          <p:nvSpPr>
            <p:cNvPr id="46" name="Freeform 8">
              <a:extLst>
                <a:ext uri="{FF2B5EF4-FFF2-40B4-BE49-F238E27FC236}">
                  <a16:creationId xmlns:a16="http://schemas.microsoft.com/office/drawing/2014/main" id="{3039C4F0-28B2-8FF3-A291-4CA4A2D7A547}"/>
                </a:ext>
              </a:extLst>
            </p:cNvPr>
            <p:cNvSpPr/>
            <p:nvPr/>
          </p:nvSpPr>
          <p:spPr>
            <a:xfrm>
              <a:off x="8623876" y="7131497"/>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mj-lt"/>
              </a:endParaRPr>
            </a:p>
          </p:txBody>
        </p:sp>
        <p:sp>
          <p:nvSpPr>
            <p:cNvPr id="47" name="TextBox 34">
              <a:extLst>
                <a:ext uri="{FF2B5EF4-FFF2-40B4-BE49-F238E27FC236}">
                  <a16:creationId xmlns:a16="http://schemas.microsoft.com/office/drawing/2014/main" id="{0690982B-F97F-726D-2D65-14777496FC43}"/>
                </a:ext>
              </a:extLst>
            </p:cNvPr>
            <p:cNvSpPr txBox="1"/>
            <p:nvPr/>
          </p:nvSpPr>
          <p:spPr>
            <a:xfrm>
              <a:off x="8768934" y="740470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05</a:t>
              </a:r>
            </a:p>
          </p:txBody>
        </p:sp>
      </p:grpSp>
      <p:sp>
        <p:nvSpPr>
          <p:cNvPr id="48" name="TextBox 33">
            <a:extLst>
              <a:ext uri="{FF2B5EF4-FFF2-40B4-BE49-F238E27FC236}">
                <a16:creationId xmlns:a16="http://schemas.microsoft.com/office/drawing/2014/main" id="{DB1EEB9A-4E64-E0F1-FCA6-7BCEB3F7F8C5}"/>
              </a:ext>
            </a:extLst>
          </p:cNvPr>
          <p:cNvSpPr txBox="1"/>
          <p:nvPr/>
        </p:nvSpPr>
        <p:spPr>
          <a:xfrm>
            <a:off x="10162445" y="7813010"/>
            <a:ext cx="6601555" cy="901593"/>
          </a:xfrm>
          <a:prstGeom prst="rect">
            <a:avLst/>
          </a:prstGeom>
        </p:spPr>
        <p:txBody>
          <a:bodyPr wrap="square" lIns="0" tIns="0" rIns="0" bIns="0" rtlCol="0" anchor="t">
            <a:spAutoFit/>
          </a:bodyPr>
          <a:lstStyle/>
          <a:p>
            <a:pPr marR="0" lvl="0">
              <a:lnSpc>
                <a:spcPct val="107000"/>
              </a:lnSpc>
              <a:spcBef>
                <a:spcPts val="0"/>
              </a:spcBef>
              <a:spcAft>
                <a:spcPts val="800"/>
              </a:spcAft>
            </a:pPr>
            <a:r>
              <a:rPr lang="en-US" sz="2800" dirty="0">
                <a:solidFill>
                  <a:schemeClr val="accent1">
                    <a:lumMod val="75000"/>
                  </a:schemeClr>
                </a:solidFill>
                <a:effectLst/>
                <a:latin typeface="+mj-lt"/>
                <a:ea typeface="Aptos" panose="020B0004020202020204" pitchFamily="34" charset="0"/>
                <a:cs typeface="Times New Roman" panose="02020603050405020304" pitchFamily="18" charset="0"/>
              </a:rPr>
              <a:t>Design interactive tools and exercises for everyday vocabulary practices.</a:t>
            </a:r>
            <a:endParaRPr lang="en-US" sz="2800" kern="100" dirty="0">
              <a:solidFill>
                <a:schemeClr val="accent1">
                  <a:lumMod val="75000"/>
                </a:schemeClr>
              </a:solidFill>
              <a:effectLst/>
              <a:latin typeface="+mj-lt"/>
              <a:ea typeface="Calibri" panose="020F0502020204030204" pitchFamily="34" charset="0"/>
              <a:cs typeface="Times New Roman" panose="02020603050405020304" pitchFamily="18" charset="0"/>
            </a:endParaRPr>
          </a:p>
        </p:txBody>
      </p:sp>
      <p:grpSp>
        <p:nvGrpSpPr>
          <p:cNvPr id="49" name="Group 15">
            <a:extLst>
              <a:ext uri="{FF2B5EF4-FFF2-40B4-BE49-F238E27FC236}">
                <a16:creationId xmlns:a16="http://schemas.microsoft.com/office/drawing/2014/main" id="{4A4BAB1B-EE59-0855-1629-1E4F1166FCD5}"/>
              </a:ext>
            </a:extLst>
          </p:cNvPr>
          <p:cNvGrpSpPr/>
          <p:nvPr/>
        </p:nvGrpSpPr>
        <p:grpSpPr>
          <a:xfrm>
            <a:off x="8200687" y="3348059"/>
            <a:ext cx="373607" cy="373607"/>
            <a:chOff x="0" y="0"/>
            <a:chExt cx="812800" cy="812800"/>
          </a:xfrm>
        </p:grpSpPr>
        <p:sp>
          <p:nvSpPr>
            <p:cNvPr id="50" name="Freeform 16">
              <a:extLst>
                <a:ext uri="{FF2B5EF4-FFF2-40B4-BE49-F238E27FC236}">
                  <a16:creationId xmlns:a16="http://schemas.microsoft.com/office/drawing/2014/main" id="{FDA3D2CA-3256-0D70-34E5-BB658001C88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51" name="TextBox 17">
              <a:extLst>
                <a:ext uri="{FF2B5EF4-FFF2-40B4-BE49-F238E27FC236}">
                  <a16:creationId xmlns:a16="http://schemas.microsoft.com/office/drawing/2014/main" id="{2DB53740-3D7D-F47D-472A-80D0FD54C87C}"/>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sp>
        <p:nvSpPr>
          <p:cNvPr id="39" name="TextBox 25">
            <a:extLst>
              <a:ext uri="{FF2B5EF4-FFF2-40B4-BE49-F238E27FC236}">
                <a16:creationId xmlns:a16="http://schemas.microsoft.com/office/drawing/2014/main" id="{8F5AF1B8-9C4F-3E9C-C313-E00D98219092}"/>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pic>
        <p:nvPicPr>
          <p:cNvPr id="26" name="Picture 25" descr="A blue text on a black background&#10;&#10;Description automatically generated">
            <a:extLst>
              <a:ext uri="{FF2B5EF4-FFF2-40B4-BE49-F238E27FC236}">
                <a16:creationId xmlns:a16="http://schemas.microsoft.com/office/drawing/2014/main" id="{B4DADA33-7C7B-10AF-23C5-5A9665F982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64331" y="114300"/>
            <a:ext cx="3595069" cy="1055074"/>
          </a:xfrm>
          <a:prstGeom prst="rect">
            <a:avLst/>
          </a:prstGeom>
        </p:spPr>
      </p:pic>
      <p:sp>
        <p:nvSpPr>
          <p:cNvPr id="24" name="Slide Number Placeholder 23">
            <a:extLst>
              <a:ext uri="{FF2B5EF4-FFF2-40B4-BE49-F238E27FC236}">
                <a16:creationId xmlns:a16="http://schemas.microsoft.com/office/drawing/2014/main" id="{D15EEEA3-02C0-97E4-DD3E-B018CD49730E}"/>
              </a:ext>
            </a:extLst>
          </p:cNvPr>
          <p:cNvSpPr>
            <a:spLocks noGrp="1"/>
          </p:cNvSpPr>
          <p:nvPr>
            <p:ph type="sldNum" sz="quarter" idx="12"/>
          </p:nvPr>
        </p:nvSpPr>
        <p:spPr>
          <a:xfrm>
            <a:off x="16040466" y="9804506"/>
            <a:ext cx="2133600" cy="365125"/>
          </a:xfrm>
        </p:spPr>
        <p:txBody>
          <a:bodyPr/>
          <a:lstStyle/>
          <a:p>
            <a:fld id="{B6F15528-21DE-4FAA-801E-634DDDAF4B2B}" type="slidenum">
              <a:rPr lang="en-US" sz="2800" smtClean="0">
                <a:solidFill>
                  <a:schemeClr val="tx1"/>
                </a:solidFill>
              </a:rPr>
              <a:pPr/>
              <a:t>40</a:t>
            </a:fld>
            <a:endParaRPr lang="en-US" sz="2800">
              <a:solidFill>
                <a:schemeClr val="tx1"/>
              </a:solidFill>
            </a:endParaRPr>
          </a:p>
        </p:txBody>
      </p:sp>
    </p:spTree>
    <p:extLst>
      <p:ext uri="{BB962C8B-B14F-4D97-AF65-F5344CB8AC3E}">
        <p14:creationId xmlns:p14="http://schemas.microsoft.com/office/powerpoint/2010/main" val="2156544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3A61C71B-4A25-4A93-21F7-DF998894F8C5}"/>
              </a:ext>
            </a:extLst>
          </p:cNvPr>
          <p:cNvGrpSpPr/>
          <p:nvPr/>
        </p:nvGrpSpPr>
        <p:grpSpPr>
          <a:xfrm>
            <a:off x="-9525" y="-72643"/>
            <a:ext cx="18288000" cy="1625028"/>
            <a:chOff x="0" y="0"/>
            <a:chExt cx="4816593" cy="427991"/>
          </a:xfrm>
        </p:grpSpPr>
        <p:sp>
          <p:nvSpPr>
            <p:cNvPr id="4" name="Freeform 4">
              <a:extLst>
                <a:ext uri="{FF2B5EF4-FFF2-40B4-BE49-F238E27FC236}">
                  <a16:creationId xmlns:a16="http://schemas.microsoft.com/office/drawing/2014/main" id="{FB03772E-AEFD-D9C1-C6F4-F88286C556A0}"/>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5" name="TextBox 5">
              <a:extLst>
                <a:ext uri="{FF2B5EF4-FFF2-40B4-BE49-F238E27FC236}">
                  <a16:creationId xmlns:a16="http://schemas.microsoft.com/office/drawing/2014/main" id="{B6842770-86D0-6CCC-3B5A-0399D474770A}"/>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6" name="Picture 5" descr="A blue text on a black background&#10;&#10;Description automatically generated">
            <a:extLst>
              <a:ext uri="{FF2B5EF4-FFF2-40B4-BE49-F238E27FC236}">
                <a16:creationId xmlns:a16="http://schemas.microsoft.com/office/drawing/2014/main" id="{E7D4184D-48C4-668A-EDCE-E7C2D1DAE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pic>
        <p:nvPicPr>
          <p:cNvPr id="76" name="Picture 75">
            <a:extLst>
              <a:ext uri="{FF2B5EF4-FFF2-40B4-BE49-F238E27FC236}">
                <a16:creationId xmlns:a16="http://schemas.microsoft.com/office/drawing/2014/main" id="{FFC7CC67-2D31-D927-5734-5DA5990F1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47" y="2106563"/>
            <a:ext cx="4343402" cy="2445609"/>
          </a:xfrm>
          <a:prstGeom prst="rect">
            <a:avLst/>
          </a:prstGeom>
        </p:spPr>
      </p:pic>
      <p:pic>
        <p:nvPicPr>
          <p:cNvPr id="72" name="Picture 71">
            <a:extLst>
              <a:ext uri="{FF2B5EF4-FFF2-40B4-BE49-F238E27FC236}">
                <a16:creationId xmlns:a16="http://schemas.microsoft.com/office/drawing/2014/main" id="{B3CA0BF4-EF4B-6B13-3971-C88079F34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7169" y="2261031"/>
            <a:ext cx="3726955" cy="2271113"/>
          </a:xfrm>
          <a:prstGeom prst="rect">
            <a:avLst/>
          </a:prstGeom>
        </p:spPr>
      </p:pic>
      <p:pic>
        <p:nvPicPr>
          <p:cNvPr id="70" name="Picture 69">
            <a:extLst>
              <a:ext uri="{FF2B5EF4-FFF2-40B4-BE49-F238E27FC236}">
                <a16:creationId xmlns:a16="http://schemas.microsoft.com/office/drawing/2014/main" id="{63CC4EF5-8319-E8BF-3180-ACC9413CFC08}"/>
              </a:ext>
            </a:extLst>
          </p:cNvPr>
          <p:cNvPicPr>
            <a:picLocks noChangeAspect="1"/>
          </p:cNvPicPr>
          <p:nvPr/>
        </p:nvPicPr>
        <p:blipFill rotWithShape="1">
          <a:blip r:embed="rId5">
            <a:extLst>
              <a:ext uri="{28A0092B-C50C-407E-A947-70E740481C1C}">
                <a14:useLocalDpi xmlns:a14="http://schemas.microsoft.com/office/drawing/2010/main" val="0"/>
              </a:ext>
            </a:extLst>
          </a:blip>
          <a:srcRect l="4549"/>
          <a:stretch/>
        </p:blipFill>
        <p:spPr>
          <a:xfrm>
            <a:off x="365726" y="5276448"/>
            <a:ext cx="2412269" cy="2527224"/>
          </a:xfrm>
          <a:prstGeom prst="rect">
            <a:avLst/>
          </a:prstGeom>
        </p:spPr>
      </p:pic>
      <p:grpSp>
        <p:nvGrpSpPr>
          <p:cNvPr id="47" name="Group 47"/>
          <p:cNvGrpSpPr/>
          <p:nvPr/>
        </p:nvGrpSpPr>
        <p:grpSpPr>
          <a:xfrm>
            <a:off x="32657" y="8962054"/>
            <a:ext cx="18288000" cy="1395703"/>
            <a:chOff x="0" y="0"/>
            <a:chExt cx="24384000" cy="1860937"/>
          </a:xfrm>
        </p:grpSpPr>
        <p:sp>
          <p:nvSpPr>
            <p:cNvPr id="48" name="Freeform 4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6">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50" name="Freeform 5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8"/>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B6AB22A9-58AB-1F6D-80DD-71830EF7E2B0}"/>
              </a:ext>
            </a:extLst>
          </p:cNvPr>
          <p:cNvSpPr txBox="1"/>
          <p:nvPr/>
        </p:nvSpPr>
        <p:spPr>
          <a:xfrm>
            <a:off x="11608" y="-187442"/>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Technologies</a:t>
            </a:r>
          </a:p>
        </p:txBody>
      </p:sp>
      <p:graphicFrame>
        <p:nvGraphicFramePr>
          <p:cNvPr id="49" name="Diagram 48">
            <a:extLst>
              <a:ext uri="{FF2B5EF4-FFF2-40B4-BE49-F238E27FC236}">
                <a16:creationId xmlns:a16="http://schemas.microsoft.com/office/drawing/2014/main" id="{63D49B86-CDDE-0CD3-698A-BDF7EFDFE174}"/>
              </a:ext>
            </a:extLst>
          </p:cNvPr>
          <p:cNvGraphicFramePr/>
          <p:nvPr>
            <p:extLst>
              <p:ext uri="{D42A27DB-BD31-4B8C-83A1-F6EECF244321}">
                <p14:modId xmlns:p14="http://schemas.microsoft.com/office/powerpoint/2010/main" val="3455418256"/>
              </p:ext>
            </p:extLst>
          </p:nvPr>
        </p:nvGraphicFramePr>
        <p:xfrm>
          <a:off x="3124200" y="1571959"/>
          <a:ext cx="12039600" cy="78999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7" name="TextBox 56">
            <a:extLst>
              <a:ext uri="{FF2B5EF4-FFF2-40B4-BE49-F238E27FC236}">
                <a16:creationId xmlns:a16="http://schemas.microsoft.com/office/drawing/2014/main" id="{CC72063D-0E5B-1BC8-A042-70B44563E549}"/>
              </a:ext>
            </a:extLst>
          </p:cNvPr>
          <p:cNvSpPr txBox="1"/>
          <p:nvPr/>
        </p:nvSpPr>
        <p:spPr>
          <a:xfrm>
            <a:off x="5077782" y="4425106"/>
            <a:ext cx="2445049" cy="584775"/>
          </a:xfrm>
          <a:prstGeom prst="rect">
            <a:avLst/>
          </a:prstGeom>
          <a:noFill/>
        </p:spPr>
        <p:txBody>
          <a:bodyPr wrap="square" rtlCol="0">
            <a:spAutoFit/>
          </a:bodyPr>
          <a:lstStyle/>
          <a:p>
            <a:r>
              <a:rPr lang="en-US" sz="32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TensorFlow</a:t>
            </a:r>
            <a:endParaRPr lang="en-US" sz="3200">
              <a:latin typeface="+mj-lt"/>
            </a:endParaRPr>
          </a:p>
        </p:txBody>
      </p:sp>
      <p:sp>
        <p:nvSpPr>
          <p:cNvPr id="59" name="Hexagon 58">
            <a:extLst>
              <a:ext uri="{FF2B5EF4-FFF2-40B4-BE49-F238E27FC236}">
                <a16:creationId xmlns:a16="http://schemas.microsoft.com/office/drawing/2014/main" id="{9E85D764-2A5D-161B-DB66-20C3D9CA220B}"/>
              </a:ext>
            </a:extLst>
          </p:cNvPr>
          <p:cNvSpPr/>
          <p:nvPr/>
        </p:nvSpPr>
        <p:spPr>
          <a:xfrm rot="5400000">
            <a:off x="11164048" y="2540114"/>
            <a:ext cx="4116989" cy="3657600"/>
          </a:xfrm>
          <a:prstGeom prst="hexagon">
            <a:avLst/>
          </a:pr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1" name="TextBox 60">
            <a:extLst>
              <a:ext uri="{FF2B5EF4-FFF2-40B4-BE49-F238E27FC236}">
                <a16:creationId xmlns:a16="http://schemas.microsoft.com/office/drawing/2014/main" id="{C3441FC3-C176-FBCE-41C6-76E42C8FD845}"/>
              </a:ext>
            </a:extLst>
          </p:cNvPr>
          <p:cNvSpPr txBox="1"/>
          <p:nvPr/>
        </p:nvSpPr>
        <p:spPr>
          <a:xfrm>
            <a:off x="4419600" y="6405909"/>
            <a:ext cx="9151374" cy="646331"/>
          </a:xfrm>
          <a:prstGeom prst="rect">
            <a:avLst/>
          </a:prstGeom>
          <a:noFill/>
        </p:spPr>
        <p:txBody>
          <a:bodyPr wrap="square">
            <a:spAutoFit/>
          </a:bodyPr>
          <a:lstStyle/>
          <a:p>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React </a:t>
            </a:r>
            <a:endParaRPr lang="en-US" sz="3600">
              <a:latin typeface="+mj-lt"/>
            </a:endParaRPr>
          </a:p>
        </p:txBody>
      </p:sp>
      <p:sp>
        <p:nvSpPr>
          <p:cNvPr id="63" name="TextBox 62">
            <a:extLst>
              <a:ext uri="{FF2B5EF4-FFF2-40B4-BE49-F238E27FC236}">
                <a16:creationId xmlns:a16="http://schemas.microsoft.com/office/drawing/2014/main" id="{9D822E83-41E9-A2BE-C40C-A9D05A90B3C8}"/>
              </a:ext>
            </a:extLst>
          </p:cNvPr>
          <p:cNvSpPr txBox="1"/>
          <p:nvPr/>
        </p:nvSpPr>
        <p:spPr>
          <a:xfrm>
            <a:off x="6549512" y="6405909"/>
            <a:ext cx="9151374" cy="646331"/>
          </a:xfrm>
          <a:prstGeom prst="rect">
            <a:avLst/>
          </a:prstGeom>
          <a:noFill/>
        </p:spPr>
        <p:txBody>
          <a:bodyPr wrap="square">
            <a:spAutoFit/>
          </a:bodyPr>
          <a:lstStyle/>
          <a:p>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Python </a:t>
            </a:r>
            <a:endParaRPr lang="en-US" sz="3600">
              <a:latin typeface="+mj-lt"/>
            </a:endParaRPr>
          </a:p>
        </p:txBody>
      </p:sp>
      <p:sp>
        <p:nvSpPr>
          <p:cNvPr id="64" name="TextBox 63">
            <a:extLst>
              <a:ext uri="{FF2B5EF4-FFF2-40B4-BE49-F238E27FC236}">
                <a16:creationId xmlns:a16="http://schemas.microsoft.com/office/drawing/2014/main" id="{51F1315F-798A-7075-220B-B19F6C49D5B2}"/>
              </a:ext>
            </a:extLst>
          </p:cNvPr>
          <p:cNvSpPr txBox="1"/>
          <p:nvPr/>
        </p:nvSpPr>
        <p:spPr>
          <a:xfrm>
            <a:off x="11393742" y="3675009"/>
            <a:ext cx="3505201" cy="1754326"/>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Convolutional Neural Network (CNN)</a:t>
            </a:r>
          </a:p>
        </p:txBody>
      </p:sp>
      <p:sp>
        <p:nvSpPr>
          <p:cNvPr id="66" name="TextBox 65">
            <a:extLst>
              <a:ext uri="{FF2B5EF4-FFF2-40B4-BE49-F238E27FC236}">
                <a16:creationId xmlns:a16="http://schemas.microsoft.com/office/drawing/2014/main" id="{CE923C18-8000-D57C-DCF6-EC8DCCC6C277}"/>
              </a:ext>
            </a:extLst>
          </p:cNvPr>
          <p:cNvSpPr txBox="1"/>
          <p:nvPr/>
        </p:nvSpPr>
        <p:spPr>
          <a:xfrm>
            <a:off x="7836782" y="3385667"/>
            <a:ext cx="2928389" cy="2062103"/>
          </a:xfrm>
          <a:prstGeom prst="rect">
            <a:avLst/>
          </a:prstGeom>
          <a:noFill/>
        </p:spPr>
        <p:txBody>
          <a:bodyPr wrap="square">
            <a:spAutoFit/>
          </a:bodyPr>
          <a:lstStyle/>
          <a:p>
            <a:pPr algn="ctr"/>
            <a:r>
              <a:rPr lang="en-US" sz="32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Natural language processing (NLP)</a:t>
            </a:r>
          </a:p>
        </p:txBody>
      </p:sp>
      <p:sp>
        <p:nvSpPr>
          <p:cNvPr id="19" name="TextBox 18">
            <a:extLst>
              <a:ext uri="{FF2B5EF4-FFF2-40B4-BE49-F238E27FC236}">
                <a16:creationId xmlns:a16="http://schemas.microsoft.com/office/drawing/2014/main" id="{87489435-3634-B872-1223-A02C93B1F73B}"/>
              </a:ext>
            </a:extLst>
          </p:cNvPr>
          <p:cNvSpPr txBox="1"/>
          <p:nvPr/>
        </p:nvSpPr>
        <p:spPr>
          <a:xfrm>
            <a:off x="10103581" y="6789575"/>
            <a:ext cx="4679219" cy="584775"/>
          </a:xfrm>
          <a:prstGeom prst="rect">
            <a:avLst/>
          </a:prstGeom>
          <a:noFill/>
        </p:spPr>
        <p:txBody>
          <a:bodyPr wrap="square" rtlCol="0">
            <a:spAutoFit/>
          </a:bodyPr>
          <a:lstStyle/>
          <a:p>
            <a:r>
              <a:rPr lang="en-US" sz="32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OPENCV</a:t>
            </a:r>
          </a:p>
        </p:txBody>
      </p:sp>
      <p:pic>
        <p:nvPicPr>
          <p:cNvPr id="68" name="Picture 67">
            <a:extLst>
              <a:ext uri="{FF2B5EF4-FFF2-40B4-BE49-F238E27FC236}">
                <a16:creationId xmlns:a16="http://schemas.microsoft.com/office/drawing/2014/main" id="{B4BA87E4-402D-9EBF-A707-CEE0005D51F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465030" y="6730274"/>
            <a:ext cx="1344279" cy="1657944"/>
          </a:xfrm>
          <a:prstGeom prst="rect">
            <a:avLst/>
          </a:prstGeom>
        </p:spPr>
      </p:pic>
      <p:pic>
        <p:nvPicPr>
          <p:cNvPr id="74" name="Picture 73">
            <a:extLst>
              <a:ext uri="{FF2B5EF4-FFF2-40B4-BE49-F238E27FC236}">
                <a16:creationId xmlns:a16="http://schemas.microsoft.com/office/drawing/2014/main" id="{9B43F8A6-A2E6-6DD5-F66F-A5CE72C02D4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9845" y="8191736"/>
            <a:ext cx="1344275" cy="1476190"/>
          </a:xfrm>
          <a:prstGeom prst="rect">
            <a:avLst/>
          </a:prstGeom>
        </p:spPr>
      </p:pic>
      <p:pic>
        <p:nvPicPr>
          <p:cNvPr id="78" name="Picture 77">
            <a:extLst>
              <a:ext uri="{FF2B5EF4-FFF2-40B4-BE49-F238E27FC236}">
                <a16:creationId xmlns:a16="http://schemas.microsoft.com/office/drawing/2014/main" id="{F0306887-33D9-D103-31AE-E03785FF064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94259" y="1633508"/>
            <a:ext cx="1222634" cy="1222634"/>
          </a:xfrm>
          <a:prstGeom prst="rect">
            <a:avLst/>
          </a:prstGeom>
        </p:spPr>
      </p:pic>
      <p:sp>
        <p:nvSpPr>
          <p:cNvPr id="79" name="AutoShape 14">
            <a:extLst>
              <a:ext uri="{FF2B5EF4-FFF2-40B4-BE49-F238E27FC236}">
                <a16:creationId xmlns:a16="http://schemas.microsoft.com/office/drawing/2014/main" id="{DCDDAA3F-4C88-FC01-A1F8-E1CDE854F88E}"/>
              </a:ext>
            </a:extLst>
          </p:cNvPr>
          <p:cNvSpPr/>
          <p:nvPr/>
        </p:nvSpPr>
        <p:spPr>
          <a:xfrm flipH="1">
            <a:off x="2362200" y="6832367"/>
            <a:ext cx="1676400" cy="0"/>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0" name="AutoShape 14">
            <a:extLst>
              <a:ext uri="{FF2B5EF4-FFF2-40B4-BE49-F238E27FC236}">
                <a16:creationId xmlns:a16="http://schemas.microsoft.com/office/drawing/2014/main" id="{407D57BF-2B28-7920-FE36-9DF611481177}"/>
              </a:ext>
            </a:extLst>
          </p:cNvPr>
          <p:cNvSpPr/>
          <p:nvPr/>
        </p:nvSpPr>
        <p:spPr>
          <a:xfrm flipH="1" flipV="1">
            <a:off x="3810000" y="3454757"/>
            <a:ext cx="1143000" cy="621941"/>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1" name="AutoShape 14">
            <a:extLst>
              <a:ext uri="{FF2B5EF4-FFF2-40B4-BE49-F238E27FC236}">
                <a16:creationId xmlns:a16="http://schemas.microsoft.com/office/drawing/2014/main" id="{D5E1B023-512A-290E-7FAA-DEAFC2612A90}"/>
              </a:ext>
            </a:extLst>
          </p:cNvPr>
          <p:cNvSpPr/>
          <p:nvPr/>
        </p:nvSpPr>
        <p:spPr>
          <a:xfrm flipH="1">
            <a:off x="7239000" y="8006972"/>
            <a:ext cx="0" cy="512049"/>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4" name="AutoShape 14">
            <a:extLst>
              <a:ext uri="{FF2B5EF4-FFF2-40B4-BE49-F238E27FC236}">
                <a16:creationId xmlns:a16="http://schemas.microsoft.com/office/drawing/2014/main" id="{D689B2A2-9502-4099-AB5E-D0D193E4BE50}"/>
              </a:ext>
            </a:extLst>
          </p:cNvPr>
          <p:cNvSpPr/>
          <p:nvPr/>
        </p:nvSpPr>
        <p:spPr>
          <a:xfrm flipH="1" flipV="1">
            <a:off x="8382000" y="2427528"/>
            <a:ext cx="228600" cy="485248"/>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5" name="AutoShape 14">
            <a:extLst>
              <a:ext uri="{FF2B5EF4-FFF2-40B4-BE49-F238E27FC236}">
                <a16:creationId xmlns:a16="http://schemas.microsoft.com/office/drawing/2014/main" id="{174BB207-1878-7662-880D-5E5892CCB99E}"/>
              </a:ext>
            </a:extLst>
          </p:cNvPr>
          <p:cNvSpPr/>
          <p:nvPr/>
        </p:nvSpPr>
        <p:spPr>
          <a:xfrm flipV="1">
            <a:off x="15091737" y="4292727"/>
            <a:ext cx="1138861" cy="24220"/>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6" name="AutoShape 14">
            <a:extLst>
              <a:ext uri="{FF2B5EF4-FFF2-40B4-BE49-F238E27FC236}">
                <a16:creationId xmlns:a16="http://schemas.microsoft.com/office/drawing/2014/main" id="{1747080D-31ED-24FD-2D6A-813802D57303}"/>
              </a:ext>
            </a:extLst>
          </p:cNvPr>
          <p:cNvSpPr/>
          <p:nvPr/>
        </p:nvSpPr>
        <p:spPr>
          <a:xfrm>
            <a:off x="12496800" y="7140478"/>
            <a:ext cx="1968230" cy="59317"/>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3" name="TextBox 25">
            <a:extLst>
              <a:ext uri="{FF2B5EF4-FFF2-40B4-BE49-F238E27FC236}">
                <a16:creationId xmlns:a16="http://schemas.microsoft.com/office/drawing/2014/main" id="{A51B8476-A2A0-1AD9-E527-0FBFF744E643}"/>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7" name="Slide Number Placeholder 6">
            <a:extLst>
              <a:ext uri="{FF2B5EF4-FFF2-40B4-BE49-F238E27FC236}">
                <a16:creationId xmlns:a16="http://schemas.microsoft.com/office/drawing/2014/main" id="{4D14F956-D642-1F03-A269-0FE0A41BBC7E}"/>
              </a:ext>
            </a:extLst>
          </p:cNvPr>
          <p:cNvSpPr>
            <a:spLocks noGrp="1"/>
          </p:cNvSpPr>
          <p:nvPr>
            <p:ph type="sldNum" sz="quarter" idx="12"/>
          </p:nvPr>
        </p:nvSpPr>
        <p:spPr>
          <a:xfrm>
            <a:off x="15933846" y="9789400"/>
            <a:ext cx="2133600" cy="365125"/>
          </a:xfrm>
        </p:spPr>
        <p:txBody>
          <a:bodyPr/>
          <a:lstStyle/>
          <a:p>
            <a:fld id="{B6F15528-21DE-4FAA-801E-634DDDAF4B2B}" type="slidenum">
              <a:rPr lang="en-US" sz="2800" smtClean="0">
                <a:solidFill>
                  <a:schemeClr val="tx1"/>
                </a:solidFill>
              </a:rPr>
              <a:pPr/>
              <a:t>41</a:t>
            </a:fld>
            <a:endParaRPr lang="en-US" sz="2800">
              <a:solidFill>
                <a:schemeClr val="tx1"/>
              </a:solidFill>
            </a:endParaRPr>
          </a:p>
        </p:txBody>
      </p:sp>
    </p:spTree>
    <p:extLst>
      <p:ext uri="{BB962C8B-B14F-4D97-AF65-F5344CB8AC3E}">
        <p14:creationId xmlns:p14="http://schemas.microsoft.com/office/powerpoint/2010/main" val="903849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
            <a:extLst>
              <a:ext uri="{FF2B5EF4-FFF2-40B4-BE49-F238E27FC236}">
                <a16:creationId xmlns:a16="http://schemas.microsoft.com/office/drawing/2014/main" id="{BF7E81DC-3433-F0C0-2E8D-1E688F49E9C8}"/>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3BD7FD7E-CEF5-F095-340C-78755606B8C1}"/>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66292100-3551-5193-5E6F-E1DDA67F4604}"/>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3FA64E41-EF40-AAA0-7738-A70D8D85B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p:cNvGrpSpPr/>
          <p:nvPr/>
        </p:nvGrpSpPr>
        <p:grpSpPr>
          <a:xfrm>
            <a:off x="32657" y="8929397"/>
            <a:ext cx="18288000" cy="1395703"/>
            <a:chOff x="0" y="0"/>
            <a:chExt cx="24384000" cy="1860937"/>
          </a:xfrm>
        </p:grpSpPr>
        <p:sp>
          <p:nvSpPr>
            <p:cNvPr id="48" name="Freeform 4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B6AB22A9-58AB-1F6D-80DD-71830EF7E2B0}"/>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graphicFrame>
        <p:nvGraphicFramePr>
          <p:cNvPr id="19" name="Diagram 18">
            <a:extLst>
              <a:ext uri="{FF2B5EF4-FFF2-40B4-BE49-F238E27FC236}">
                <a16:creationId xmlns:a16="http://schemas.microsoft.com/office/drawing/2014/main" id="{EF460DBF-A667-5757-7CCE-C3F124DDE593}"/>
              </a:ext>
            </a:extLst>
          </p:cNvPr>
          <p:cNvGraphicFramePr/>
          <p:nvPr>
            <p:extLst>
              <p:ext uri="{D42A27DB-BD31-4B8C-83A1-F6EECF244321}">
                <p14:modId xmlns:p14="http://schemas.microsoft.com/office/powerpoint/2010/main" val="1018098753"/>
              </p:ext>
            </p:extLst>
          </p:nvPr>
        </p:nvGraphicFramePr>
        <p:xfrm>
          <a:off x="2926796" y="1749890"/>
          <a:ext cx="12434408" cy="76010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7" name="TextBox 56">
            <a:extLst>
              <a:ext uri="{FF2B5EF4-FFF2-40B4-BE49-F238E27FC236}">
                <a16:creationId xmlns:a16="http://schemas.microsoft.com/office/drawing/2014/main" id="{20E9801C-D8C2-0E10-A73B-08199AF65C47}"/>
              </a:ext>
            </a:extLst>
          </p:cNvPr>
          <p:cNvSpPr txBox="1"/>
          <p:nvPr/>
        </p:nvSpPr>
        <p:spPr>
          <a:xfrm>
            <a:off x="6096000" y="3901759"/>
            <a:ext cx="3505201" cy="1754326"/>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Convolutional Neural Network (CNN)</a:t>
            </a:r>
          </a:p>
        </p:txBody>
      </p:sp>
      <p:sp>
        <p:nvSpPr>
          <p:cNvPr id="2" name="TextBox 1">
            <a:extLst>
              <a:ext uri="{FF2B5EF4-FFF2-40B4-BE49-F238E27FC236}">
                <a16:creationId xmlns:a16="http://schemas.microsoft.com/office/drawing/2014/main" id="{2C439C4A-DE44-EAC8-498B-70759CAF5D88}"/>
              </a:ext>
            </a:extLst>
          </p:cNvPr>
          <p:cNvSpPr txBox="1"/>
          <p:nvPr/>
        </p:nvSpPr>
        <p:spPr>
          <a:xfrm>
            <a:off x="5951141" y="7104948"/>
            <a:ext cx="3505201" cy="1200329"/>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Voice </a:t>
            </a:r>
          </a:p>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Detection</a:t>
            </a:r>
          </a:p>
        </p:txBody>
      </p:sp>
      <p:sp>
        <p:nvSpPr>
          <p:cNvPr id="3" name="TextBox 2">
            <a:extLst>
              <a:ext uri="{FF2B5EF4-FFF2-40B4-BE49-F238E27FC236}">
                <a16:creationId xmlns:a16="http://schemas.microsoft.com/office/drawing/2014/main" id="{99A48EBA-9AA7-79D9-078E-02FFAA125D9F}"/>
              </a:ext>
            </a:extLst>
          </p:cNvPr>
          <p:cNvSpPr txBox="1"/>
          <p:nvPr/>
        </p:nvSpPr>
        <p:spPr>
          <a:xfrm>
            <a:off x="3325182" y="5833581"/>
            <a:ext cx="3505201" cy="1200329"/>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  Machine</a:t>
            </a:r>
          </a:p>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Learning </a:t>
            </a:r>
          </a:p>
        </p:txBody>
      </p:sp>
      <p:sp>
        <p:nvSpPr>
          <p:cNvPr id="4" name="TextBox 3">
            <a:extLst>
              <a:ext uri="{FF2B5EF4-FFF2-40B4-BE49-F238E27FC236}">
                <a16:creationId xmlns:a16="http://schemas.microsoft.com/office/drawing/2014/main" id="{0D2A2FE3-64CE-8B49-8AA9-F32F1DDE5CF9}"/>
              </a:ext>
            </a:extLst>
          </p:cNvPr>
          <p:cNvSpPr txBox="1"/>
          <p:nvPr/>
        </p:nvSpPr>
        <p:spPr>
          <a:xfrm>
            <a:off x="9022796" y="2683216"/>
            <a:ext cx="3505201" cy="1200329"/>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Image </a:t>
            </a:r>
          </a:p>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Processing</a:t>
            </a:r>
          </a:p>
        </p:txBody>
      </p:sp>
      <p:sp>
        <p:nvSpPr>
          <p:cNvPr id="14" name="TextBox 25">
            <a:extLst>
              <a:ext uri="{FF2B5EF4-FFF2-40B4-BE49-F238E27FC236}">
                <a16:creationId xmlns:a16="http://schemas.microsoft.com/office/drawing/2014/main" id="{629B892F-A694-24FD-5B25-58E2DD20C8A8}"/>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5" name="Slide Number Placeholder 24">
            <a:extLst>
              <a:ext uri="{FF2B5EF4-FFF2-40B4-BE49-F238E27FC236}">
                <a16:creationId xmlns:a16="http://schemas.microsoft.com/office/drawing/2014/main" id="{669784FC-66C1-BF84-8D73-D6522C5EF70C}"/>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42</a:t>
            </a:fld>
            <a:endParaRPr lang="en-US" sz="2800">
              <a:solidFill>
                <a:schemeClr val="tx1"/>
              </a:solidFill>
            </a:endParaRPr>
          </a:p>
        </p:txBody>
      </p:sp>
      <p:sp>
        <p:nvSpPr>
          <p:cNvPr id="27" name="TextBox 26">
            <a:extLst>
              <a:ext uri="{FF2B5EF4-FFF2-40B4-BE49-F238E27FC236}">
                <a16:creationId xmlns:a16="http://schemas.microsoft.com/office/drawing/2014/main" id="{AD3E30C1-BF2A-F9B3-8C1D-BC64CD014E10}"/>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Key Pillars</a:t>
            </a:r>
            <a:endParaRPr lang="en-US" sz="6600"/>
          </a:p>
        </p:txBody>
      </p:sp>
      <p:pic>
        <p:nvPicPr>
          <p:cNvPr id="31" name="Picture 30" descr="A person with a face recognition system&#10;&#10;Description automatically generated">
            <a:extLst>
              <a:ext uri="{FF2B5EF4-FFF2-40B4-BE49-F238E27FC236}">
                <a16:creationId xmlns:a16="http://schemas.microsoft.com/office/drawing/2014/main" id="{3774021B-225B-85A4-7B9C-C61B979180C4}"/>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9167139" y="4900392"/>
            <a:ext cx="3128287" cy="2807987"/>
          </a:xfrm>
          <a:prstGeom prst="hexagon">
            <a:avLst/>
          </a:prstGeom>
        </p:spPr>
      </p:pic>
    </p:spTree>
    <p:extLst>
      <p:ext uri="{BB962C8B-B14F-4D97-AF65-F5344CB8AC3E}">
        <p14:creationId xmlns:p14="http://schemas.microsoft.com/office/powerpoint/2010/main" val="4207196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
            <a:extLst>
              <a:ext uri="{FF2B5EF4-FFF2-40B4-BE49-F238E27FC236}">
                <a16:creationId xmlns:a16="http://schemas.microsoft.com/office/drawing/2014/main" id="{733A0BF6-B13B-4137-29C9-3478F4E24C57}"/>
              </a:ext>
            </a:extLst>
          </p:cNvPr>
          <p:cNvGrpSpPr/>
          <p:nvPr/>
        </p:nvGrpSpPr>
        <p:grpSpPr>
          <a:xfrm>
            <a:off x="-9525" y="-114300"/>
            <a:ext cx="18288000" cy="1625028"/>
            <a:chOff x="0" y="0"/>
            <a:chExt cx="4816593" cy="427991"/>
          </a:xfrm>
        </p:grpSpPr>
        <p:sp>
          <p:nvSpPr>
            <p:cNvPr id="11" name="Freeform 4">
              <a:extLst>
                <a:ext uri="{FF2B5EF4-FFF2-40B4-BE49-F238E27FC236}">
                  <a16:creationId xmlns:a16="http://schemas.microsoft.com/office/drawing/2014/main" id="{6250EE9A-FBCF-0132-D0B0-BB2D334EE6EE}"/>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C0D681BF-90C5-15C0-A018-875849F18D61}"/>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75026C8C-6A1E-77E1-B2C6-2CC01016B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p:cNvSpPr txBox="1"/>
          <p:nvPr/>
        </p:nvSpPr>
        <p:spPr>
          <a:xfrm>
            <a:off x="0" y="-197289"/>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sym typeface="Inter Bold"/>
              </a:rPr>
              <a:t>  Proof of Concept</a:t>
            </a:r>
            <a:endParaRPr lang="en-US" sz="6600"/>
          </a:p>
          <a:p>
            <a:pPr algn="l">
              <a:lnSpc>
                <a:spcPts val="6299"/>
              </a:lnSpc>
            </a:pPr>
            <a:endPar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grpSp>
        <p:nvGrpSpPr>
          <p:cNvPr id="7" name="Group 7"/>
          <p:cNvGrpSpPr/>
          <p:nvPr/>
        </p:nvGrpSpPr>
        <p:grpSpPr>
          <a:xfrm>
            <a:off x="32657" y="8929397"/>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3" name="TextBox 25">
            <a:extLst>
              <a:ext uri="{FF2B5EF4-FFF2-40B4-BE49-F238E27FC236}">
                <a16:creationId xmlns:a16="http://schemas.microsoft.com/office/drawing/2014/main" id="{3FF34C54-3D32-D73E-21C5-798254676090}"/>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35A696DD-FD32-E010-D835-04055A2E9807}"/>
              </a:ext>
            </a:extLst>
          </p:cNvPr>
          <p:cNvSpPr>
            <a:spLocks noGrp="1"/>
          </p:cNvSpPr>
          <p:nvPr>
            <p:ph type="sldNum" sz="quarter" idx="12"/>
          </p:nvPr>
        </p:nvSpPr>
        <p:spPr>
          <a:xfrm>
            <a:off x="15958764" y="9767021"/>
            <a:ext cx="2133600" cy="365125"/>
          </a:xfrm>
        </p:spPr>
        <p:txBody>
          <a:bodyPr/>
          <a:lstStyle/>
          <a:p>
            <a:fld id="{B6F15528-21DE-4FAA-801E-634DDDAF4B2B}" type="slidenum">
              <a:rPr lang="en-US" sz="2800" smtClean="0">
                <a:solidFill>
                  <a:schemeClr val="tx1"/>
                </a:solidFill>
              </a:rPr>
              <a:pPr/>
              <a:t>43</a:t>
            </a:fld>
            <a:endParaRPr lang="en-US" sz="2800">
              <a:solidFill>
                <a:schemeClr val="tx1"/>
              </a:solidFill>
            </a:endParaRPr>
          </a:p>
        </p:txBody>
      </p:sp>
      <p:pic>
        <p:nvPicPr>
          <p:cNvPr id="12" name="Picture 11">
            <a:extLst>
              <a:ext uri="{FF2B5EF4-FFF2-40B4-BE49-F238E27FC236}">
                <a16:creationId xmlns:a16="http://schemas.microsoft.com/office/drawing/2014/main" id="{E1681EF2-70CF-10D2-0636-4D730ED4D796}"/>
              </a:ext>
            </a:extLst>
          </p:cNvPr>
          <p:cNvPicPr>
            <a:picLocks noChangeAspect="1"/>
          </p:cNvPicPr>
          <p:nvPr/>
        </p:nvPicPr>
        <p:blipFill>
          <a:blip r:embed="rId6"/>
          <a:stretch>
            <a:fillRect/>
          </a:stretch>
        </p:blipFill>
        <p:spPr>
          <a:xfrm>
            <a:off x="9176657" y="3123298"/>
            <a:ext cx="8635052" cy="5387288"/>
          </a:xfrm>
          <a:prstGeom prst="rect">
            <a:avLst/>
          </a:prstGeom>
        </p:spPr>
      </p:pic>
      <p:sp>
        <p:nvSpPr>
          <p:cNvPr id="3" name="TextBox 2">
            <a:extLst>
              <a:ext uri="{FF2B5EF4-FFF2-40B4-BE49-F238E27FC236}">
                <a16:creationId xmlns:a16="http://schemas.microsoft.com/office/drawing/2014/main" id="{0EEDB1FC-F5C8-7CD8-5C81-95547E38E549}"/>
              </a:ext>
            </a:extLst>
          </p:cNvPr>
          <p:cNvSpPr txBox="1"/>
          <p:nvPr/>
        </p:nvSpPr>
        <p:spPr>
          <a:xfrm>
            <a:off x="702689" y="1809954"/>
            <a:ext cx="1310475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t>Gather the train and test datasets  and using  Google </a:t>
            </a:r>
            <a:r>
              <a:rPr lang="en-US" sz="2400" dirty="0" err="1"/>
              <a:t>Colab</a:t>
            </a:r>
            <a:r>
              <a:rPr lang="en-US" sz="2400" dirty="0"/>
              <a:t> to train the dataset.</a:t>
            </a:r>
            <a:endParaRPr lang="en-US" sz="2400" dirty="0">
              <a:ea typeface="Calibri"/>
              <a:cs typeface="Calibri"/>
            </a:endParaRPr>
          </a:p>
          <a:p>
            <a:endParaRPr lang="en-US" sz="2400" dirty="0">
              <a:ea typeface="Calibri"/>
              <a:cs typeface="Calibri"/>
            </a:endParaRPr>
          </a:p>
        </p:txBody>
      </p:sp>
      <p:pic>
        <p:nvPicPr>
          <p:cNvPr id="17" name="Picture 16">
            <a:extLst>
              <a:ext uri="{FF2B5EF4-FFF2-40B4-BE49-F238E27FC236}">
                <a16:creationId xmlns:a16="http://schemas.microsoft.com/office/drawing/2014/main" id="{ECF402B1-9D51-E89B-1AF5-34434EE1DA99}"/>
              </a:ext>
            </a:extLst>
          </p:cNvPr>
          <p:cNvPicPr>
            <a:picLocks noChangeAspect="1"/>
          </p:cNvPicPr>
          <p:nvPr/>
        </p:nvPicPr>
        <p:blipFill>
          <a:blip r:embed="rId7"/>
          <a:stretch>
            <a:fillRect/>
          </a:stretch>
        </p:blipFill>
        <p:spPr>
          <a:xfrm>
            <a:off x="365127" y="3123297"/>
            <a:ext cx="8635052" cy="538728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F01D4-20F9-A1CF-54A9-5F88F730455A}"/>
            </a:ext>
          </a:extLst>
        </p:cNvPr>
        <p:cNvGrpSpPr/>
        <p:nvPr/>
      </p:nvGrpSpPr>
      <p:grpSpPr>
        <a:xfrm>
          <a:off x="0" y="0"/>
          <a:ext cx="0" cy="0"/>
          <a:chOff x="0" y="0"/>
          <a:chExt cx="0" cy="0"/>
        </a:xfrm>
      </p:grpSpPr>
      <p:grpSp>
        <p:nvGrpSpPr>
          <p:cNvPr id="9" name="Group 3">
            <a:extLst>
              <a:ext uri="{FF2B5EF4-FFF2-40B4-BE49-F238E27FC236}">
                <a16:creationId xmlns:a16="http://schemas.microsoft.com/office/drawing/2014/main" id="{FBF339AC-AA73-7304-7C6F-22681453D7CB}"/>
              </a:ext>
            </a:extLst>
          </p:cNvPr>
          <p:cNvGrpSpPr/>
          <p:nvPr/>
        </p:nvGrpSpPr>
        <p:grpSpPr>
          <a:xfrm>
            <a:off x="-9525" y="-114300"/>
            <a:ext cx="18288000" cy="1625028"/>
            <a:chOff x="0" y="0"/>
            <a:chExt cx="4816593" cy="427991"/>
          </a:xfrm>
        </p:grpSpPr>
        <p:sp>
          <p:nvSpPr>
            <p:cNvPr id="11" name="Freeform 4">
              <a:extLst>
                <a:ext uri="{FF2B5EF4-FFF2-40B4-BE49-F238E27FC236}">
                  <a16:creationId xmlns:a16="http://schemas.microsoft.com/office/drawing/2014/main" id="{242BA7BA-E6FC-1129-3CDD-FB452026B685}"/>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CECF0917-3689-20E5-0F12-0DB2E10B7DD0}"/>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642CA39B-15A5-B694-8742-712538CBF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a:extLst>
              <a:ext uri="{FF2B5EF4-FFF2-40B4-BE49-F238E27FC236}">
                <a16:creationId xmlns:a16="http://schemas.microsoft.com/office/drawing/2014/main" id="{4BBEFD1F-028B-87C2-AB5D-57091D181BCF}"/>
              </a:ext>
            </a:extLst>
          </p:cNvPr>
          <p:cNvSpPr txBox="1"/>
          <p:nvPr/>
        </p:nvSpPr>
        <p:spPr>
          <a:xfrm>
            <a:off x="0" y="-197289"/>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sym typeface="Inter Bold"/>
              </a:rPr>
              <a:t>  Proof of Concept</a:t>
            </a:r>
            <a:endParaRPr lang="en-US" sz="6600"/>
          </a:p>
          <a:p>
            <a:pPr algn="l">
              <a:lnSpc>
                <a:spcPts val="6299"/>
              </a:lnSpc>
            </a:pPr>
            <a:endPar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grpSp>
        <p:nvGrpSpPr>
          <p:cNvPr id="7" name="Group 7">
            <a:extLst>
              <a:ext uri="{FF2B5EF4-FFF2-40B4-BE49-F238E27FC236}">
                <a16:creationId xmlns:a16="http://schemas.microsoft.com/office/drawing/2014/main" id="{44358A78-FAE0-769B-83A5-673454F9AE6C}"/>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051F6A49-42FB-F767-CD5C-5148D1D98C5A}"/>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9DF7B5CC-E151-3C7F-FBF8-A14F02D8EBB8}"/>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3" name="TextBox 25">
            <a:extLst>
              <a:ext uri="{FF2B5EF4-FFF2-40B4-BE49-F238E27FC236}">
                <a16:creationId xmlns:a16="http://schemas.microsoft.com/office/drawing/2014/main" id="{64FBBC93-1F80-C160-1613-2406853AD128}"/>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34A9C7F8-1985-E5BC-37C0-8777FC7853F9}"/>
              </a:ext>
            </a:extLst>
          </p:cNvPr>
          <p:cNvSpPr>
            <a:spLocks noGrp="1"/>
          </p:cNvSpPr>
          <p:nvPr>
            <p:ph type="sldNum" sz="quarter" idx="12"/>
          </p:nvPr>
        </p:nvSpPr>
        <p:spPr>
          <a:xfrm>
            <a:off x="15958764" y="9767021"/>
            <a:ext cx="2133600" cy="365125"/>
          </a:xfrm>
        </p:spPr>
        <p:txBody>
          <a:bodyPr/>
          <a:lstStyle/>
          <a:p>
            <a:fld id="{B6F15528-21DE-4FAA-801E-634DDDAF4B2B}" type="slidenum">
              <a:rPr lang="en-US" sz="2800" smtClean="0">
                <a:solidFill>
                  <a:schemeClr val="tx1"/>
                </a:solidFill>
              </a:rPr>
              <a:pPr/>
              <a:t>44</a:t>
            </a:fld>
            <a:endParaRPr lang="en-US" sz="2800">
              <a:solidFill>
                <a:schemeClr val="tx1"/>
              </a:solidFill>
            </a:endParaRPr>
          </a:p>
        </p:txBody>
      </p:sp>
      <p:pic>
        <p:nvPicPr>
          <p:cNvPr id="17" name="Picture 16">
            <a:extLst>
              <a:ext uri="{FF2B5EF4-FFF2-40B4-BE49-F238E27FC236}">
                <a16:creationId xmlns:a16="http://schemas.microsoft.com/office/drawing/2014/main" id="{04A1C7BF-A175-FC94-708F-14F712805C3A}"/>
              </a:ext>
            </a:extLst>
          </p:cNvPr>
          <p:cNvPicPr>
            <a:picLocks noChangeAspect="1"/>
          </p:cNvPicPr>
          <p:nvPr/>
        </p:nvPicPr>
        <p:blipFill>
          <a:blip r:embed="rId6"/>
          <a:srcRect r="38327"/>
          <a:stretch/>
        </p:blipFill>
        <p:spPr>
          <a:xfrm>
            <a:off x="401532" y="3033735"/>
            <a:ext cx="5207424" cy="5296237"/>
          </a:xfrm>
          <a:prstGeom prst="rect">
            <a:avLst/>
          </a:prstGeom>
        </p:spPr>
      </p:pic>
      <p:pic>
        <p:nvPicPr>
          <p:cNvPr id="19" name="Picture 18">
            <a:extLst>
              <a:ext uri="{FF2B5EF4-FFF2-40B4-BE49-F238E27FC236}">
                <a16:creationId xmlns:a16="http://schemas.microsoft.com/office/drawing/2014/main" id="{1E565151-D256-21A1-1268-EBBEBF5BC2A4}"/>
              </a:ext>
            </a:extLst>
          </p:cNvPr>
          <p:cNvPicPr>
            <a:picLocks noChangeAspect="1"/>
          </p:cNvPicPr>
          <p:nvPr/>
        </p:nvPicPr>
        <p:blipFill>
          <a:blip r:embed="rId7"/>
          <a:srcRect r="41471"/>
          <a:stretch/>
        </p:blipFill>
        <p:spPr>
          <a:xfrm>
            <a:off x="5846868" y="3079766"/>
            <a:ext cx="5857452" cy="5296237"/>
          </a:xfrm>
          <a:prstGeom prst="rect">
            <a:avLst/>
          </a:prstGeom>
        </p:spPr>
      </p:pic>
      <p:pic>
        <p:nvPicPr>
          <p:cNvPr id="21" name="Picture 20">
            <a:extLst>
              <a:ext uri="{FF2B5EF4-FFF2-40B4-BE49-F238E27FC236}">
                <a16:creationId xmlns:a16="http://schemas.microsoft.com/office/drawing/2014/main" id="{93CCB3BE-5A3F-B0A3-CA2A-D89153D6CD62}"/>
              </a:ext>
            </a:extLst>
          </p:cNvPr>
          <p:cNvPicPr>
            <a:picLocks noChangeAspect="1"/>
          </p:cNvPicPr>
          <p:nvPr/>
        </p:nvPicPr>
        <p:blipFill>
          <a:blip r:embed="rId8"/>
          <a:srcRect r="42250"/>
          <a:stretch/>
        </p:blipFill>
        <p:spPr>
          <a:xfrm>
            <a:off x="11957472" y="3079766"/>
            <a:ext cx="5857452" cy="5250206"/>
          </a:xfrm>
          <a:prstGeom prst="rect">
            <a:avLst/>
          </a:prstGeom>
        </p:spPr>
      </p:pic>
      <p:sp>
        <p:nvSpPr>
          <p:cNvPr id="23" name="TextBox 22">
            <a:extLst>
              <a:ext uri="{FF2B5EF4-FFF2-40B4-BE49-F238E27FC236}">
                <a16:creationId xmlns:a16="http://schemas.microsoft.com/office/drawing/2014/main" id="{2D1A38D5-DA3B-1C5E-AEC2-85CFC945CD58}"/>
              </a:ext>
            </a:extLst>
          </p:cNvPr>
          <p:cNvSpPr txBox="1"/>
          <p:nvPr/>
        </p:nvSpPr>
        <p:spPr>
          <a:xfrm>
            <a:off x="808356" y="1910997"/>
            <a:ext cx="11322684" cy="1200329"/>
          </a:xfrm>
          <a:prstGeom prst="rect">
            <a:avLst/>
          </a:prstGeom>
          <a:noFill/>
        </p:spPr>
        <p:txBody>
          <a:bodyPr wrap="square">
            <a:spAutoFit/>
          </a:bodyPr>
          <a:lstStyle/>
          <a:p>
            <a:pPr marL="342900" indent="-342900">
              <a:buFont typeface="Arial" panose="020B0604020202020204" pitchFamily="34" charset="0"/>
              <a:buChar char="•"/>
            </a:pPr>
            <a:r>
              <a:rPr lang="en-US" sz="2400" dirty="0"/>
              <a:t>tested the model ,it could accurately detect emotions and checked the probabilities. .</a:t>
            </a:r>
            <a:endParaRPr lang="en-US" sz="2400" dirty="0">
              <a:ea typeface="Calibri"/>
              <a:cs typeface="Calibri"/>
            </a:endParaRPr>
          </a:p>
          <a:p>
            <a:pPr marL="342900" indent="-342900">
              <a:buFont typeface="Arial"/>
              <a:buChar char="•"/>
            </a:pPr>
            <a:endParaRPr lang="en-US" sz="2400" dirty="0">
              <a:ea typeface="Calibri"/>
              <a:cs typeface="Calibri"/>
            </a:endParaRPr>
          </a:p>
          <a:p>
            <a:pPr marL="342900" indent="-342900">
              <a:buFont typeface="Arial"/>
              <a:buChar char="•"/>
            </a:pPr>
            <a:endParaRPr lang="en-US" sz="2400" dirty="0">
              <a:ea typeface="Calibri"/>
              <a:cs typeface="Calibri"/>
            </a:endParaRPr>
          </a:p>
        </p:txBody>
      </p:sp>
    </p:spTree>
    <p:extLst>
      <p:ext uri="{BB962C8B-B14F-4D97-AF65-F5344CB8AC3E}">
        <p14:creationId xmlns:p14="http://schemas.microsoft.com/office/powerpoint/2010/main" val="2400626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5C7A6-DA7C-725E-E92E-9FC292657569}"/>
            </a:ext>
          </a:extLst>
        </p:cNvPr>
        <p:cNvGrpSpPr/>
        <p:nvPr/>
      </p:nvGrpSpPr>
      <p:grpSpPr>
        <a:xfrm>
          <a:off x="0" y="0"/>
          <a:ext cx="0" cy="0"/>
          <a:chOff x="0" y="0"/>
          <a:chExt cx="0" cy="0"/>
        </a:xfrm>
      </p:grpSpPr>
      <p:grpSp>
        <p:nvGrpSpPr>
          <p:cNvPr id="9" name="Group 3">
            <a:extLst>
              <a:ext uri="{FF2B5EF4-FFF2-40B4-BE49-F238E27FC236}">
                <a16:creationId xmlns:a16="http://schemas.microsoft.com/office/drawing/2014/main" id="{EA279E85-A58B-E070-14F7-D3C56AC20CF1}"/>
              </a:ext>
            </a:extLst>
          </p:cNvPr>
          <p:cNvGrpSpPr/>
          <p:nvPr/>
        </p:nvGrpSpPr>
        <p:grpSpPr>
          <a:xfrm>
            <a:off x="-9525" y="-114300"/>
            <a:ext cx="18288000" cy="1625028"/>
            <a:chOff x="0" y="0"/>
            <a:chExt cx="4816593" cy="427991"/>
          </a:xfrm>
        </p:grpSpPr>
        <p:sp>
          <p:nvSpPr>
            <p:cNvPr id="11" name="Freeform 4">
              <a:extLst>
                <a:ext uri="{FF2B5EF4-FFF2-40B4-BE49-F238E27FC236}">
                  <a16:creationId xmlns:a16="http://schemas.microsoft.com/office/drawing/2014/main" id="{320C4DE1-F38E-3D4D-8092-8F1C2BDB7986}"/>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4F7FD68E-8338-EB1D-C6DA-0566CB363A1F}"/>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EFD6D1FC-D465-C8F8-50EC-AB36900B8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a:extLst>
              <a:ext uri="{FF2B5EF4-FFF2-40B4-BE49-F238E27FC236}">
                <a16:creationId xmlns:a16="http://schemas.microsoft.com/office/drawing/2014/main" id="{DE566759-295A-E150-026A-BA867BEE8CE1}"/>
              </a:ext>
            </a:extLst>
          </p:cNvPr>
          <p:cNvSpPr txBox="1"/>
          <p:nvPr/>
        </p:nvSpPr>
        <p:spPr>
          <a:xfrm>
            <a:off x="0" y="-197289"/>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sym typeface="Inter Bold"/>
              </a:rPr>
              <a:t>  Proof of Concept</a:t>
            </a:r>
            <a:endParaRPr lang="en-US" sz="6600"/>
          </a:p>
          <a:p>
            <a:pPr algn="l">
              <a:lnSpc>
                <a:spcPts val="6299"/>
              </a:lnSpc>
            </a:pPr>
            <a:endPar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grpSp>
        <p:nvGrpSpPr>
          <p:cNvPr id="7" name="Group 7">
            <a:extLst>
              <a:ext uri="{FF2B5EF4-FFF2-40B4-BE49-F238E27FC236}">
                <a16:creationId xmlns:a16="http://schemas.microsoft.com/office/drawing/2014/main" id="{A91AE645-9EBC-83DA-9BA4-974AE01E4A06}"/>
              </a:ext>
            </a:extLst>
          </p:cNvPr>
          <p:cNvGrpSpPr/>
          <p:nvPr/>
        </p:nvGrpSpPr>
        <p:grpSpPr>
          <a:xfrm>
            <a:off x="32657" y="8962054"/>
            <a:ext cx="18288000" cy="1395703"/>
            <a:chOff x="0" y="0"/>
            <a:chExt cx="24384000" cy="1860937"/>
          </a:xfrm>
        </p:grpSpPr>
        <p:sp>
          <p:nvSpPr>
            <p:cNvPr id="8" name="Freeform 8">
              <a:extLst>
                <a:ext uri="{FF2B5EF4-FFF2-40B4-BE49-F238E27FC236}">
                  <a16:creationId xmlns:a16="http://schemas.microsoft.com/office/drawing/2014/main" id="{FA84E210-A4E0-2CCF-D792-1A525D089172}"/>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3C432FAA-266F-B7E3-B647-1FDF0DDCB213}"/>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3" name="TextBox 25">
            <a:extLst>
              <a:ext uri="{FF2B5EF4-FFF2-40B4-BE49-F238E27FC236}">
                <a16:creationId xmlns:a16="http://schemas.microsoft.com/office/drawing/2014/main" id="{704D4AC8-8A2A-E4CB-7E90-F8405CB1C68E}"/>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739352BA-902F-41E2-4CD6-C2DF4277DA5F}"/>
              </a:ext>
            </a:extLst>
          </p:cNvPr>
          <p:cNvSpPr>
            <a:spLocks noGrp="1"/>
          </p:cNvSpPr>
          <p:nvPr>
            <p:ph type="sldNum" sz="quarter" idx="12"/>
          </p:nvPr>
        </p:nvSpPr>
        <p:spPr>
          <a:xfrm>
            <a:off x="15958764" y="9767021"/>
            <a:ext cx="2133600" cy="365125"/>
          </a:xfrm>
        </p:spPr>
        <p:txBody>
          <a:bodyPr/>
          <a:lstStyle/>
          <a:p>
            <a:fld id="{B6F15528-21DE-4FAA-801E-634DDDAF4B2B}" type="slidenum">
              <a:rPr lang="en-US" sz="2800" smtClean="0">
                <a:solidFill>
                  <a:schemeClr val="tx1"/>
                </a:solidFill>
              </a:rPr>
              <a:pPr/>
              <a:t>45</a:t>
            </a:fld>
            <a:endParaRPr lang="en-US" sz="2800">
              <a:solidFill>
                <a:schemeClr val="tx1"/>
              </a:solidFill>
            </a:endParaRPr>
          </a:p>
        </p:txBody>
      </p:sp>
      <p:pic>
        <p:nvPicPr>
          <p:cNvPr id="16" name="Picture 15">
            <a:extLst>
              <a:ext uri="{FF2B5EF4-FFF2-40B4-BE49-F238E27FC236}">
                <a16:creationId xmlns:a16="http://schemas.microsoft.com/office/drawing/2014/main" id="{517F15DD-44F8-A666-1A40-BE436DA4E919}"/>
              </a:ext>
            </a:extLst>
          </p:cNvPr>
          <p:cNvPicPr>
            <a:picLocks noChangeAspect="1"/>
          </p:cNvPicPr>
          <p:nvPr/>
        </p:nvPicPr>
        <p:blipFill>
          <a:blip r:embed="rId6"/>
          <a:srcRect l="1" r="27017"/>
          <a:stretch/>
        </p:blipFill>
        <p:spPr>
          <a:xfrm>
            <a:off x="590350" y="2989970"/>
            <a:ext cx="7168350" cy="5789488"/>
          </a:xfrm>
          <a:prstGeom prst="rect">
            <a:avLst/>
          </a:prstGeom>
        </p:spPr>
      </p:pic>
      <p:sp>
        <p:nvSpPr>
          <p:cNvPr id="3" name="TextBox 2">
            <a:extLst>
              <a:ext uri="{FF2B5EF4-FFF2-40B4-BE49-F238E27FC236}">
                <a16:creationId xmlns:a16="http://schemas.microsoft.com/office/drawing/2014/main" id="{8A52FCFA-7EF4-63EA-D5E0-55DECD95D920}"/>
              </a:ext>
            </a:extLst>
          </p:cNvPr>
          <p:cNvSpPr txBox="1"/>
          <p:nvPr/>
        </p:nvSpPr>
        <p:spPr>
          <a:xfrm>
            <a:off x="991630" y="1825711"/>
            <a:ext cx="110067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400" dirty="0">
                <a:cs typeface="Arial"/>
              </a:rPr>
              <a:t>Use the test.py code to run and detect real-time facial expressions of individuals.​</a:t>
            </a:r>
          </a:p>
        </p:txBody>
      </p:sp>
      <p:pic>
        <p:nvPicPr>
          <p:cNvPr id="17" name="Picture 16" descr="A screen shot of a person's face&#10;&#10;Description automatically generated">
            <a:extLst>
              <a:ext uri="{FF2B5EF4-FFF2-40B4-BE49-F238E27FC236}">
                <a16:creationId xmlns:a16="http://schemas.microsoft.com/office/drawing/2014/main" id="{DB77EA10-2FD8-1A03-3369-71E3B39085B0}"/>
              </a:ext>
            </a:extLst>
          </p:cNvPr>
          <p:cNvPicPr>
            <a:picLocks noChangeAspect="1"/>
          </p:cNvPicPr>
          <p:nvPr/>
        </p:nvPicPr>
        <p:blipFill>
          <a:blip r:embed="rId7">
            <a:extLst>
              <a:ext uri="{28A0092B-C50C-407E-A947-70E740481C1C}">
                <a14:useLocalDpi xmlns:a14="http://schemas.microsoft.com/office/drawing/2010/main" val="0"/>
              </a:ext>
            </a:extLst>
          </a:blip>
          <a:srcRect t="36064" b="35852"/>
          <a:stretch/>
        </p:blipFill>
        <p:spPr>
          <a:xfrm>
            <a:off x="8347792" y="2989970"/>
            <a:ext cx="8951377" cy="5746474"/>
          </a:xfrm>
          <a:prstGeom prst="rect">
            <a:avLst/>
          </a:prstGeom>
        </p:spPr>
      </p:pic>
    </p:spTree>
    <p:extLst>
      <p:ext uri="{BB962C8B-B14F-4D97-AF65-F5344CB8AC3E}">
        <p14:creationId xmlns:p14="http://schemas.microsoft.com/office/powerpoint/2010/main" val="1869952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32247-C166-6406-2D6D-3CBB7B0E4488}"/>
            </a:ext>
          </a:extLst>
        </p:cNvPr>
        <p:cNvGrpSpPr/>
        <p:nvPr/>
      </p:nvGrpSpPr>
      <p:grpSpPr>
        <a:xfrm>
          <a:off x="0" y="0"/>
          <a:ext cx="0" cy="0"/>
          <a:chOff x="0" y="0"/>
          <a:chExt cx="0" cy="0"/>
        </a:xfrm>
      </p:grpSpPr>
      <p:grpSp>
        <p:nvGrpSpPr>
          <p:cNvPr id="9" name="Group 3">
            <a:extLst>
              <a:ext uri="{FF2B5EF4-FFF2-40B4-BE49-F238E27FC236}">
                <a16:creationId xmlns:a16="http://schemas.microsoft.com/office/drawing/2014/main" id="{52077CF3-6865-62FA-F823-D47030815258}"/>
              </a:ext>
            </a:extLst>
          </p:cNvPr>
          <p:cNvGrpSpPr/>
          <p:nvPr/>
        </p:nvGrpSpPr>
        <p:grpSpPr>
          <a:xfrm>
            <a:off x="-9525" y="-114300"/>
            <a:ext cx="18288000" cy="1625028"/>
            <a:chOff x="0" y="0"/>
            <a:chExt cx="4816593" cy="427991"/>
          </a:xfrm>
        </p:grpSpPr>
        <p:sp>
          <p:nvSpPr>
            <p:cNvPr id="11" name="Freeform 4">
              <a:extLst>
                <a:ext uri="{FF2B5EF4-FFF2-40B4-BE49-F238E27FC236}">
                  <a16:creationId xmlns:a16="http://schemas.microsoft.com/office/drawing/2014/main" id="{6806DDD6-C7F9-1314-3706-1C499BA8BB02}"/>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42060FBE-B8D5-D0D0-6EF7-4FFFF8B0A09A}"/>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32962F6C-BC36-5189-D98B-FA8FB5C33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a:extLst>
              <a:ext uri="{FF2B5EF4-FFF2-40B4-BE49-F238E27FC236}">
                <a16:creationId xmlns:a16="http://schemas.microsoft.com/office/drawing/2014/main" id="{1EB28AA5-0FE0-672A-F190-F7561C9F9D69}"/>
              </a:ext>
            </a:extLst>
          </p:cNvPr>
          <p:cNvSpPr txBox="1"/>
          <p:nvPr/>
        </p:nvSpPr>
        <p:spPr>
          <a:xfrm>
            <a:off x="0" y="-197289"/>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sym typeface="Inter Bold"/>
              </a:rPr>
              <a:t>  Proof of Concept</a:t>
            </a:r>
            <a:endParaRPr lang="en-US" sz="6600"/>
          </a:p>
          <a:p>
            <a:pPr algn="l">
              <a:lnSpc>
                <a:spcPts val="6299"/>
              </a:lnSpc>
            </a:pPr>
            <a:endPar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grpSp>
        <p:nvGrpSpPr>
          <p:cNvPr id="7" name="Group 7">
            <a:extLst>
              <a:ext uri="{FF2B5EF4-FFF2-40B4-BE49-F238E27FC236}">
                <a16:creationId xmlns:a16="http://schemas.microsoft.com/office/drawing/2014/main" id="{6DF234B6-8010-DE6B-37F5-15848F9A5D3E}"/>
              </a:ext>
            </a:extLst>
          </p:cNvPr>
          <p:cNvGrpSpPr/>
          <p:nvPr/>
        </p:nvGrpSpPr>
        <p:grpSpPr>
          <a:xfrm>
            <a:off x="32657" y="8962054"/>
            <a:ext cx="18288000" cy="1395703"/>
            <a:chOff x="0" y="0"/>
            <a:chExt cx="24384000" cy="1860937"/>
          </a:xfrm>
        </p:grpSpPr>
        <p:sp>
          <p:nvSpPr>
            <p:cNvPr id="8" name="Freeform 8">
              <a:extLst>
                <a:ext uri="{FF2B5EF4-FFF2-40B4-BE49-F238E27FC236}">
                  <a16:creationId xmlns:a16="http://schemas.microsoft.com/office/drawing/2014/main" id="{C4FE0CC2-06A3-24A7-1E27-579BF27C60A8}"/>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0D671557-91DE-2965-3EAE-804DA08D8EC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3" name="TextBox 25">
            <a:extLst>
              <a:ext uri="{FF2B5EF4-FFF2-40B4-BE49-F238E27FC236}">
                <a16:creationId xmlns:a16="http://schemas.microsoft.com/office/drawing/2014/main" id="{4A25CC29-4AC9-D39E-AD7C-8659B4236AAE}"/>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20E16DB0-5EEB-86D5-70D7-44267B11F5E3}"/>
              </a:ext>
            </a:extLst>
          </p:cNvPr>
          <p:cNvSpPr>
            <a:spLocks noGrp="1"/>
          </p:cNvSpPr>
          <p:nvPr>
            <p:ph type="sldNum" sz="quarter" idx="12"/>
          </p:nvPr>
        </p:nvSpPr>
        <p:spPr>
          <a:xfrm>
            <a:off x="15958764" y="9767021"/>
            <a:ext cx="2133600" cy="365125"/>
          </a:xfrm>
        </p:spPr>
        <p:txBody>
          <a:bodyPr/>
          <a:lstStyle/>
          <a:p>
            <a:fld id="{B6F15528-21DE-4FAA-801E-634DDDAF4B2B}" type="slidenum">
              <a:rPr lang="en-US" sz="2800" smtClean="0">
                <a:solidFill>
                  <a:schemeClr val="tx1"/>
                </a:solidFill>
              </a:rPr>
              <a:pPr/>
              <a:t>46</a:t>
            </a:fld>
            <a:endParaRPr lang="en-US" sz="2800">
              <a:solidFill>
                <a:schemeClr val="tx1"/>
              </a:solidFill>
            </a:endParaRPr>
          </a:p>
        </p:txBody>
      </p:sp>
      <p:pic>
        <p:nvPicPr>
          <p:cNvPr id="6" name="Picture 5" descr="A computer screen with a person on it&#10;&#10;Description automatically generated">
            <a:extLst>
              <a:ext uri="{FF2B5EF4-FFF2-40B4-BE49-F238E27FC236}">
                <a16:creationId xmlns:a16="http://schemas.microsoft.com/office/drawing/2014/main" id="{4E7D3775-416E-EE59-FA0A-D50EA0975537}"/>
              </a:ext>
            </a:extLst>
          </p:cNvPr>
          <p:cNvPicPr>
            <a:picLocks noChangeAspect="1"/>
          </p:cNvPicPr>
          <p:nvPr/>
        </p:nvPicPr>
        <p:blipFill>
          <a:blip r:embed="rId6">
            <a:extLst>
              <a:ext uri="{28A0092B-C50C-407E-A947-70E740481C1C}">
                <a14:useLocalDpi xmlns:a14="http://schemas.microsoft.com/office/drawing/2010/main" val="0"/>
              </a:ext>
            </a:extLst>
          </a:blip>
          <a:srcRect l="6932" t="36148" r="22980" b="38815"/>
          <a:stretch/>
        </p:blipFill>
        <p:spPr>
          <a:xfrm>
            <a:off x="302368" y="3071319"/>
            <a:ext cx="5982036" cy="4636001"/>
          </a:xfrm>
          <a:prstGeom prst="rect">
            <a:avLst/>
          </a:prstGeom>
        </p:spPr>
      </p:pic>
      <p:pic>
        <p:nvPicPr>
          <p:cNvPr id="18" name="Picture 17" descr="A computer screen with a person on it&#10;&#10;Description automatically generated">
            <a:extLst>
              <a:ext uri="{FF2B5EF4-FFF2-40B4-BE49-F238E27FC236}">
                <a16:creationId xmlns:a16="http://schemas.microsoft.com/office/drawing/2014/main" id="{979F7500-A75A-E12E-4924-5DF8E7FE04B4}"/>
              </a:ext>
            </a:extLst>
          </p:cNvPr>
          <p:cNvPicPr>
            <a:picLocks noChangeAspect="1"/>
          </p:cNvPicPr>
          <p:nvPr/>
        </p:nvPicPr>
        <p:blipFill>
          <a:blip r:embed="rId7">
            <a:extLst>
              <a:ext uri="{28A0092B-C50C-407E-A947-70E740481C1C}">
                <a14:useLocalDpi xmlns:a14="http://schemas.microsoft.com/office/drawing/2010/main" val="0"/>
              </a:ext>
            </a:extLst>
          </a:blip>
          <a:srcRect l="7253" t="36027" r="25975" b="35852"/>
          <a:stretch/>
        </p:blipFill>
        <p:spPr>
          <a:xfrm>
            <a:off x="12664441" y="3050900"/>
            <a:ext cx="5178224" cy="4731217"/>
          </a:xfrm>
          <a:prstGeom prst="rect">
            <a:avLst/>
          </a:prstGeom>
        </p:spPr>
      </p:pic>
      <p:pic>
        <p:nvPicPr>
          <p:cNvPr id="20" name="Picture 19" descr="A computer screen with a person's face&#10;&#10;Description automatically generated">
            <a:extLst>
              <a:ext uri="{FF2B5EF4-FFF2-40B4-BE49-F238E27FC236}">
                <a16:creationId xmlns:a16="http://schemas.microsoft.com/office/drawing/2014/main" id="{59A5501E-4217-06D4-EF57-591423DDFE8B}"/>
              </a:ext>
            </a:extLst>
          </p:cNvPr>
          <p:cNvPicPr>
            <a:picLocks noChangeAspect="1"/>
          </p:cNvPicPr>
          <p:nvPr/>
        </p:nvPicPr>
        <p:blipFill>
          <a:blip r:embed="rId8">
            <a:extLst>
              <a:ext uri="{28A0092B-C50C-407E-A947-70E740481C1C}">
                <a14:useLocalDpi xmlns:a14="http://schemas.microsoft.com/office/drawing/2010/main" val="0"/>
              </a:ext>
            </a:extLst>
          </a:blip>
          <a:srcRect l="7253" t="35874" r="17812" b="38371"/>
          <a:stretch/>
        </p:blipFill>
        <p:spPr>
          <a:xfrm>
            <a:off x="6388340" y="3069454"/>
            <a:ext cx="6031567" cy="4646181"/>
          </a:xfrm>
          <a:prstGeom prst="rect">
            <a:avLst/>
          </a:prstGeom>
        </p:spPr>
      </p:pic>
    </p:spTree>
    <p:extLst>
      <p:ext uri="{BB962C8B-B14F-4D97-AF65-F5344CB8AC3E}">
        <p14:creationId xmlns:p14="http://schemas.microsoft.com/office/powerpoint/2010/main" val="2764487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35B67-C1F4-C782-BADD-5E3E737B96E1}"/>
            </a:ext>
          </a:extLst>
        </p:cNvPr>
        <p:cNvGrpSpPr/>
        <p:nvPr/>
      </p:nvGrpSpPr>
      <p:grpSpPr>
        <a:xfrm>
          <a:off x="0" y="0"/>
          <a:ext cx="0" cy="0"/>
          <a:chOff x="0" y="0"/>
          <a:chExt cx="0" cy="0"/>
        </a:xfrm>
      </p:grpSpPr>
      <p:grpSp>
        <p:nvGrpSpPr>
          <p:cNvPr id="9" name="Group 3">
            <a:extLst>
              <a:ext uri="{FF2B5EF4-FFF2-40B4-BE49-F238E27FC236}">
                <a16:creationId xmlns:a16="http://schemas.microsoft.com/office/drawing/2014/main" id="{37416827-30D2-3BC4-1C14-F38AE9CF8E01}"/>
              </a:ext>
            </a:extLst>
          </p:cNvPr>
          <p:cNvGrpSpPr/>
          <p:nvPr/>
        </p:nvGrpSpPr>
        <p:grpSpPr>
          <a:xfrm>
            <a:off x="-9525" y="-114300"/>
            <a:ext cx="18288000" cy="1625028"/>
            <a:chOff x="0" y="0"/>
            <a:chExt cx="4816593" cy="427991"/>
          </a:xfrm>
        </p:grpSpPr>
        <p:sp>
          <p:nvSpPr>
            <p:cNvPr id="11" name="Freeform 4">
              <a:extLst>
                <a:ext uri="{FF2B5EF4-FFF2-40B4-BE49-F238E27FC236}">
                  <a16:creationId xmlns:a16="http://schemas.microsoft.com/office/drawing/2014/main" id="{08CEAB27-CA89-0F07-6714-7CF4F2D36994}"/>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068166A0-3652-0F32-4BAF-78D6C06A071A}"/>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DAA00C29-80EE-0C5D-C83B-81A94A49B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a:extLst>
              <a:ext uri="{FF2B5EF4-FFF2-40B4-BE49-F238E27FC236}">
                <a16:creationId xmlns:a16="http://schemas.microsoft.com/office/drawing/2014/main" id="{40FC3EF4-63C8-CE44-2450-AAE832701765}"/>
              </a:ext>
            </a:extLst>
          </p:cNvPr>
          <p:cNvSpPr txBox="1"/>
          <p:nvPr/>
        </p:nvSpPr>
        <p:spPr>
          <a:xfrm>
            <a:off x="0" y="-197289"/>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sym typeface="Inter Bold"/>
              </a:rPr>
              <a:t>  Proof of Concept</a:t>
            </a:r>
            <a:endParaRPr lang="en-US" sz="6600"/>
          </a:p>
          <a:p>
            <a:pPr algn="l">
              <a:lnSpc>
                <a:spcPts val="6299"/>
              </a:lnSpc>
            </a:pPr>
            <a:endPar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grpSp>
        <p:nvGrpSpPr>
          <p:cNvPr id="7" name="Group 7">
            <a:extLst>
              <a:ext uri="{FF2B5EF4-FFF2-40B4-BE49-F238E27FC236}">
                <a16:creationId xmlns:a16="http://schemas.microsoft.com/office/drawing/2014/main" id="{4FEED3D7-72B9-3294-2515-FC9526DF885C}"/>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AE8E989C-2040-ED29-3448-86DB6B324D64}"/>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182159A6-4836-BC7E-963E-7765A6AE6EC4}"/>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3" name="TextBox 25">
            <a:extLst>
              <a:ext uri="{FF2B5EF4-FFF2-40B4-BE49-F238E27FC236}">
                <a16:creationId xmlns:a16="http://schemas.microsoft.com/office/drawing/2014/main" id="{6763EA87-4346-BF22-ED88-05745A294CD7}"/>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E75F0065-A591-9EDB-F787-4EE541D70A68}"/>
              </a:ext>
            </a:extLst>
          </p:cNvPr>
          <p:cNvSpPr>
            <a:spLocks noGrp="1"/>
          </p:cNvSpPr>
          <p:nvPr>
            <p:ph type="sldNum" sz="quarter" idx="12"/>
          </p:nvPr>
        </p:nvSpPr>
        <p:spPr>
          <a:xfrm>
            <a:off x="15958764" y="9767021"/>
            <a:ext cx="2133600" cy="365125"/>
          </a:xfrm>
        </p:spPr>
        <p:txBody>
          <a:bodyPr/>
          <a:lstStyle/>
          <a:p>
            <a:fld id="{B6F15528-21DE-4FAA-801E-634DDDAF4B2B}" type="slidenum">
              <a:rPr lang="en-US" sz="2800" smtClean="0">
                <a:solidFill>
                  <a:schemeClr val="tx1"/>
                </a:solidFill>
              </a:rPr>
              <a:pPr/>
              <a:t>47</a:t>
            </a:fld>
            <a:endParaRPr lang="en-US" sz="2800">
              <a:solidFill>
                <a:schemeClr val="tx1"/>
              </a:solidFill>
            </a:endParaRPr>
          </a:p>
        </p:txBody>
      </p:sp>
      <p:pic>
        <p:nvPicPr>
          <p:cNvPr id="23" name="Picture 22">
            <a:extLst>
              <a:ext uri="{FF2B5EF4-FFF2-40B4-BE49-F238E27FC236}">
                <a16:creationId xmlns:a16="http://schemas.microsoft.com/office/drawing/2014/main" id="{C48B494D-F43F-64E9-B5CB-D1CCB5F555D9}"/>
              </a:ext>
            </a:extLst>
          </p:cNvPr>
          <p:cNvPicPr>
            <a:picLocks noChangeAspect="1"/>
          </p:cNvPicPr>
          <p:nvPr/>
        </p:nvPicPr>
        <p:blipFill>
          <a:blip r:embed="rId6"/>
          <a:srcRect r="22575"/>
          <a:stretch/>
        </p:blipFill>
        <p:spPr>
          <a:xfrm>
            <a:off x="372138" y="2739060"/>
            <a:ext cx="8521643" cy="6074858"/>
          </a:xfrm>
          <a:prstGeom prst="rect">
            <a:avLst/>
          </a:prstGeom>
        </p:spPr>
      </p:pic>
      <p:pic>
        <p:nvPicPr>
          <p:cNvPr id="25" name="Picture 24">
            <a:extLst>
              <a:ext uri="{FF2B5EF4-FFF2-40B4-BE49-F238E27FC236}">
                <a16:creationId xmlns:a16="http://schemas.microsoft.com/office/drawing/2014/main" id="{2E329683-F187-AB31-A3C8-A2BC2EE6FB23}"/>
              </a:ext>
            </a:extLst>
          </p:cNvPr>
          <p:cNvPicPr>
            <a:picLocks noChangeAspect="1"/>
          </p:cNvPicPr>
          <p:nvPr/>
        </p:nvPicPr>
        <p:blipFill>
          <a:blip r:embed="rId7"/>
          <a:srcRect r="23856"/>
          <a:stretch/>
        </p:blipFill>
        <p:spPr>
          <a:xfrm>
            <a:off x="9264361" y="2739060"/>
            <a:ext cx="8400358" cy="5997384"/>
          </a:xfrm>
          <a:prstGeom prst="rect">
            <a:avLst/>
          </a:prstGeom>
        </p:spPr>
      </p:pic>
      <p:sp>
        <p:nvSpPr>
          <p:cNvPr id="27" name="TextBox 26">
            <a:extLst>
              <a:ext uri="{FF2B5EF4-FFF2-40B4-BE49-F238E27FC236}">
                <a16:creationId xmlns:a16="http://schemas.microsoft.com/office/drawing/2014/main" id="{EDBA05A4-7EC4-C1F5-D93B-2EDD1C01AEC6}"/>
              </a:ext>
            </a:extLst>
          </p:cNvPr>
          <p:cNvSpPr txBox="1"/>
          <p:nvPr/>
        </p:nvSpPr>
        <p:spPr>
          <a:xfrm>
            <a:off x="372138" y="2092729"/>
            <a:ext cx="3520440" cy="830997"/>
          </a:xfrm>
          <a:prstGeom prst="rect">
            <a:avLst/>
          </a:prstGeom>
          <a:noFill/>
        </p:spPr>
        <p:txBody>
          <a:bodyPr wrap="square">
            <a:spAutoFit/>
          </a:bodyPr>
          <a:lstStyle/>
          <a:p>
            <a:pPr marL="285750" indent="-285750">
              <a:buFont typeface="Arial" panose="020B0604020202020204" pitchFamily="34" charset="0"/>
              <a:buChar char="•"/>
            </a:pPr>
            <a:r>
              <a:rPr lang="en-US" sz="2400" dirty="0">
                <a:cs typeface="Arial"/>
              </a:rPr>
              <a:t>Python backend logic</a:t>
            </a:r>
          </a:p>
          <a:p>
            <a:endParaRPr lang="en-US" sz="2400" dirty="0">
              <a:cs typeface="Arial"/>
            </a:endParaRPr>
          </a:p>
        </p:txBody>
      </p:sp>
      <p:sp>
        <p:nvSpPr>
          <p:cNvPr id="29" name="TextBox 28">
            <a:extLst>
              <a:ext uri="{FF2B5EF4-FFF2-40B4-BE49-F238E27FC236}">
                <a16:creationId xmlns:a16="http://schemas.microsoft.com/office/drawing/2014/main" id="{CFEE173F-5444-2A2A-4E4A-49F3EA27BF35}"/>
              </a:ext>
            </a:extLst>
          </p:cNvPr>
          <p:cNvSpPr txBox="1"/>
          <p:nvPr/>
        </p:nvSpPr>
        <p:spPr>
          <a:xfrm>
            <a:off x="9264361" y="2081914"/>
            <a:ext cx="9204960" cy="830997"/>
          </a:xfrm>
          <a:prstGeom prst="rect">
            <a:avLst/>
          </a:prstGeom>
          <a:noFill/>
        </p:spPr>
        <p:txBody>
          <a:bodyPr wrap="square">
            <a:spAutoFit/>
          </a:bodyPr>
          <a:lstStyle/>
          <a:p>
            <a:pPr marL="285750" indent="-285750">
              <a:buFont typeface="Arial" panose="020B0604020202020204" pitchFamily="34" charset="0"/>
              <a:buChar char="•"/>
            </a:pPr>
            <a:r>
              <a:rPr lang="en-US" sz="2400" dirty="0">
                <a:cs typeface="Arial"/>
              </a:rPr>
              <a:t>React frontend logic</a:t>
            </a:r>
          </a:p>
          <a:p>
            <a:endParaRPr lang="en-US" sz="2400" dirty="0">
              <a:cs typeface="Arial"/>
            </a:endParaRPr>
          </a:p>
        </p:txBody>
      </p:sp>
    </p:spTree>
    <p:extLst>
      <p:ext uri="{BB962C8B-B14F-4D97-AF65-F5344CB8AC3E}">
        <p14:creationId xmlns:p14="http://schemas.microsoft.com/office/powerpoint/2010/main" val="403518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50DB5-3FC0-C23B-C4AC-AF4EF0487481}"/>
            </a:ext>
          </a:extLst>
        </p:cNvPr>
        <p:cNvGrpSpPr/>
        <p:nvPr/>
      </p:nvGrpSpPr>
      <p:grpSpPr>
        <a:xfrm>
          <a:off x="0" y="0"/>
          <a:ext cx="0" cy="0"/>
          <a:chOff x="0" y="0"/>
          <a:chExt cx="0" cy="0"/>
        </a:xfrm>
      </p:grpSpPr>
      <p:grpSp>
        <p:nvGrpSpPr>
          <p:cNvPr id="9" name="Group 3">
            <a:extLst>
              <a:ext uri="{FF2B5EF4-FFF2-40B4-BE49-F238E27FC236}">
                <a16:creationId xmlns:a16="http://schemas.microsoft.com/office/drawing/2014/main" id="{E69488AD-000D-A258-1FA6-F72FA4DE9DE3}"/>
              </a:ext>
            </a:extLst>
          </p:cNvPr>
          <p:cNvGrpSpPr/>
          <p:nvPr/>
        </p:nvGrpSpPr>
        <p:grpSpPr>
          <a:xfrm>
            <a:off x="-9525" y="-114300"/>
            <a:ext cx="18288000" cy="1625028"/>
            <a:chOff x="0" y="0"/>
            <a:chExt cx="4816593" cy="427991"/>
          </a:xfrm>
        </p:grpSpPr>
        <p:sp>
          <p:nvSpPr>
            <p:cNvPr id="11" name="Freeform 4">
              <a:extLst>
                <a:ext uri="{FF2B5EF4-FFF2-40B4-BE49-F238E27FC236}">
                  <a16:creationId xmlns:a16="http://schemas.microsoft.com/office/drawing/2014/main" id="{4E42A24B-B90F-21F5-D49E-7C93ABCC8862}"/>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7004341C-5A72-6F72-2122-B23CC18CD7EA}"/>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8DB7C0FF-8518-0931-FC92-822EDCE4C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a:extLst>
              <a:ext uri="{FF2B5EF4-FFF2-40B4-BE49-F238E27FC236}">
                <a16:creationId xmlns:a16="http://schemas.microsoft.com/office/drawing/2014/main" id="{B80F0A8D-2842-3B5D-2450-62A5483FCE1C}"/>
              </a:ext>
            </a:extLst>
          </p:cNvPr>
          <p:cNvSpPr txBox="1"/>
          <p:nvPr/>
        </p:nvSpPr>
        <p:spPr>
          <a:xfrm>
            <a:off x="0" y="-197289"/>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sym typeface="Inter Bold"/>
              </a:rPr>
              <a:t>  Proof of Concept</a:t>
            </a:r>
            <a:endParaRPr lang="en-US" sz="6600"/>
          </a:p>
          <a:p>
            <a:pPr algn="l">
              <a:lnSpc>
                <a:spcPts val="6299"/>
              </a:lnSpc>
            </a:pPr>
            <a:endPar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grpSp>
        <p:nvGrpSpPr>
          <p:cNvPr id="7" name="Group 7">
            <a:extLst>
              <a:ext uri="{FF2B5EF4-FFF2-40B4-BE49-F238E27FC236}">
                <a16:creationId xmlns:a16="http://schemas.microsoft.com/office/drawing/2014/main" id="{AE32CB13-4AAB-644E-DFFF-BBC8BC4DC814}"/>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BCA97E13-96A6-1171-9B13-18D2A6DFD7E0}"/>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B39063A2-8E74-949F-7520-570C3D8E468B}"/>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3" name="TextBox 25">
            <a:extLst>
              <a:ext uri="{FF2B5EF4-FFF2-40B4-BE49-F238E27FC236}">
                <a16:creationId xmlns:a16="http://schemas.microsoft.com/office/drawing/2014/main" id="{FB06963D-8F0A-EFD0-8DA0-B84D3B1D6159}"/>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DA03BF22-7A94-6C8E-67F5-BD5EE3EDC4B2}"/>
              </a:ext>
            </a:extLst>
          </p:cNvPr>
          <p:cNvSpPr>
            <a:spLocks noGrp="1"/>
          </p:cNvSpPr>
          <p:nvPr>
            <p:ph type="sldNum" sz="quarter" idx="12"/>
          </p:nvPr>
        </p:nvSpPr>
        <p:spPr>
          <a:xfrm>
            <a:off x="15958764" y="9767021"/>
            <a:ext cx="2133600" cy="365125"/>
          </a:xfrm>
        </p:spPr>
        <p:txBody>
          <a:bodyPr/>
          <a:lstStyle/>
          <a:p>
            <a:fld id="{B6F15528-21DE-4FAA-801E-634DDDAF4B2B}" type="slidenum">
              <a:rPr lang="en-US" sz="2800" smtClean="0">
                <a:solidFill>
                  <a:schemeClr val="tx1"/>
                </a:solidFill>
              </a:rPr>
              <a:pPr/>
              <a:t>48</a:t>
            </a:fld>
            <a:endParaRPr lang="en-US" sz="2800">
              <a:solidFill>
                <a:schemeClr val="tx1"/>
              </a:solidFill>
            </a:endParaRPr>
          </a:p>
        </p:txBody>
      </p:sp>
      <p:pic>
        <p:nvPicPr>
          <p:cNvPr id="17" name="Picture 16">
            <a:extLst>
              <a:ext uri="{FF2B5EF4-FFF2-40B4-BE49-F238E27FC236}">
                <a16:creationId xmlns:a16="http://schemas.microsoft.com/office/drawing/2014/main" id="{88331B7D-517C-8F70-19B8-4CAF91B2F150}"/>
              </a:ext>
            </a:extLst>
          </p:cNvPr>
          <p:cNvPicPr>
            <a:picLocks noChangeAspect="1"/>
          </p:cNvPicPr>
          <p:nvPr/>
        </p:nvPicPr>
        <p:blipFill>
          <a:blip r:embed="rId6"/>
          <a:srcRect t="11513"/>
          <a:stretch/>
        </p:blipFill>
        <p:spPr>
          <a:xfrm>
            <a:off x="32027" y="2067343"/>
            <a:ext cx="9410106" cy="5865166"/>
          </a:xfrm>
          <a:prstGeom prst="rect">
            <a:avLst/>
          </a:prstGeom>
        </p:spPr>
      </p:pic>
      <p:pic>
        <p:nvPicPr>
          <p:cNvPr id="19" name="Picture 18">
            <a:extLst>
              <a:ext uri="{FF2B5EF4-FFF2-40B4-BE49-F238E27FC236}">
                <a16:creationId xmlns:a16="http://schemas.microsoft.com/office/drawing/2014/main" id="{EDDC2F83-B279-523C-600F-52DDD239AA59}"/>
              </a:ext>
            </a:extLst>
          </p:cNvPr>
          <p:cNvPicPr>
            <a:picLocks noChangeAspect="1"/>
          </p:cNvPicPr>
          <p:nvPr/>
        </p:nvPicPr>
        <p:blipFill>
          <a:blip r:embed="rId7"/>
          <a:srcRect t="10747"/>
          <a:stretch/>
        </p:blipFill>
        <p:spPr>
          <a:xfrm>
            <a:off x="8677275" y="2185326"/>
            <a:ext cx="9526422" cy="5424839"/>
          </a:xfrm>
          <a:prstGeom prst="rect">
            <a:avLst/>
          </a:prstGeom>
        </p:spPr>
      </p:pic>
    </p:spTree>
    <p:extLst>
      <p:ext uri="{BB962C8B-B14F-4D97-AF65-F5344CB8AC3E}">
        <p14:creationId xmlns:p14="http://schemas.microsoft.com/office/powerpoint/2010/main" val="717139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ED5B5-AA81-D2BB-4A5A-06B3F70DAE89}"/>
            </a:ext>
          </a:extLst>
        </p:cNvPr>
        <p:cNvGrpSpPr/>
        <p:nvPr/>
      </p:nvGrpSpPr>
      <p:grpSpPr>
        <a:xfrm>
          <a:off x="0" y="0"/>
          <a:ext cx="0" cy="0"/>
          <a:chOff x="0" y="0"/>
          <a:chExt cx="0" cy="0"/>
        </a:xfrm>
      </p:grpSpPr>
      <p:grpSp>
        <p:nvGrpSpPr>
          <p:cNvPr id="9" name="Group 3">
            <a:extLst>
              <a:ext uri="{FF2B5EF4-FFF2-40B4-BE49-F238E27FC236}">
                <a16:creationId xmlns:a16="http://schemas.microsoft.com/office/drawing/2014/main" id="{C2D83BEE-3017-2EC6-E1D3-60B9ED2CDC2F}"/>
              </a:ext>
            </a:extLst>
          </p:cNvPr>
          <p:cNvGrpSpPr/>
          <p:nvPr/>
        </p:nvGrpSpPr>
        <p:grpSpPr>
          <a:xfrm>
            <a:off x="-9525" y="-114300"/>
            <a:ext cx="18288000" cy="1625028"/>
            <a:chOff x="0" y="0"/>
            <a:chExt cx="4816593" cy="427991"/>
          </a:xfrm>
        </p:grpSpPr>
        <p:sp>
          <p:nvSpPr>
            <p:cNvPr id="11" name="Freeform 4">
              <a:extLst>
                <a:ext uri="{FF2B5EF4-FFF2-40B4-BE49-F238E27FC236}">
                  <a16:creationId xmlns:a16="http://schemas.microsoft.com/office/drawing/2014/main" id="{569C34A0-0C1A-B2E9-D72B-99D29DA359D7}"/>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B61C107F-30C9-058D-899E-4F96830A374C}"/>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8090E6D4-04F5-B096-D529-C6D44CC88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a:extLst>
              <a:ext uri="{FF2B5EF4-FFF2-40B4-BE49-F238E27FC236}">
                <a16:creationId xmlns:a16="http://schemas.microsoft.com/office/drawing/2014/main" id="{32BAC3D3-729D-24A1-FF86-FB97E0E67552}"/>
              </a:ext>
            </a:extLst>
          </p:cNvPr>
          <p:cNvSpPr txBox="1"/>
          <p:nvPr/>
        </p:nvSpPr>
        <p:spPr>
          <a:xfrm>
            <a:off x="0" y="-197289"/>
            <a:ext cx="18288000" cy="1764745"/>
          </a:xfrm>
          <a:prstGeom prst="rect">
            <a:avLst/>
          </a:prstGeom>
        </p:spPr>
        <p:txBody>
          <a:bodyPr lIns="50800" tIns="50800" rIns="50800" bIns="50800" rtlCol="0" anchor="ctr"/>
          <a:lstStyle/>
          <a:p>
            <a:pPr>
              <a:lnSpc>
                <a:spcPts val="6299"/>
              </a:lnSpc>
            </a:pPr>
            <a:r>
              <a:rPr lang="en-US" sz="6600" b="1" dirty="0">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dirty="0">
                <a:solidFill>
                  <a:srgbClr val="FFC700"/>
                </a:solidFill>
                <a:effectLst>
                  <a:outerShdw blurRad="38100" dist="38100" dir="2700000" algn="tl">
                    <a:srgbClr val="000000">
                      <a:alpha val="43137"/>
                    </a:srgbClr>
                  </a:outerShdw>
                </a:effectLst>
                <a:latin typeface="+mj-lt"/>
                <a:ea typeface="Inter Bold"/>
                <a:sym typeface="Inter Bold"/>
              </a:rPr>
              <a:t>  Proof of Concept</a:t>
            </a:r>
            <a:endParaRPr lang="en-US" sz="6600" dirty="0"/>
          </a:p>
          <a:p>
            <a:pPr algn="l">
              <a:lnSpc>
                <a:spcPts val="6299"/>
              </a:lnSpc>
            </a:pPr>
            <a:endParaRPr lang="en-US" sz="6600" b="1" dirty="0">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grpSp>
        <p:nvGrpSpPr>
          <p:cNvPr id="7" name="Group 7">
            <a:extLst>
              <a:ext uri="{FF2B5EF4-FFF2-40B4-BE49-F238E27FC236}">
                <a16:creationId xmlns:a16="http://schemas.microsoft.com/office/drawing/2014/main" id="{842B342C-0AA0-FE3B-25B9-7716E9DD71C8}"/>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5F789043-DEB9-FFFF-AEAA-B0025235B265}"/>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E187A175-638B-6F46-1F21-8C2D33F691BC}"/>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3" name="TextBox 25">
            <a:extLst>
              <a:ext uri="{FF2B5EF4-FFF2-40B4-BE49-F238E27FC236}">
                <a16:creationId xmlns:a16="http://schemas.microsoft.com/office/drawing/2014/main" id="{DB70E33F-57CC-8CCA-E914-3BECF0A1DC2A}"/>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4DED87AE-45C2-93AA-C1B5-B3B276BF8258}"/>
              </a:ext>
            </a:extLst>
          </p:cNvPr>
          <p:cNvSpPr>
            <a:spLocks noGrp="1"/>
          </p:cNvSpPr>
          <p:nvPr>
            <p:ph type="sldNum" sz="quarter" idx="12"/>
          </p:nvPr>
        </p:nvSpPr>
        <p:spPr>
          <a:xfrm>
            <a:off x="15958764" y="9767021"/>
            <a:ext cx="2133600" cy="365125"/>
          </a:xfrm>
        </p:spPr>
        <p:txBody>
          <a:bodyPr/>
          <a:lstStyle/>
          <a:p>
            <a:fld id="{B6F15528-21DE-4FAA-801E-634DDDAF4B2B}" type="slidenum">
              <a:rPr lang="en-US" sz="2800" smtClean="0">
                <a:solidFill>
                  <a:schemeClr val="tx1"/>
                </a:solidFill>
              </a:rPr>
              <a:pPr/>
              <a:t>49</a:t>
            </a:fld>
            <a:endParaRPr lang="en-US" sz="2800">
              <a:solidFill>
                <a:schemeClr val="tx1"/>
              </a:solidFill>
            </a:endParaRPr>
          </a:p>
        </p:txBody>
      </p:sp>
      <p:sp>
        <p:nvSpPr>
          <p:cNvPr id="3" name="TextBox 2">
            <a:extLst>
              <a:ext uri="{FF2B5EF4-FFF2-40B4-BE49-F238E27FC236}">
                <a16:creationId xmlns:a16="http://schemas.microsoft.com/office/drawing/2014/main" id="{E7575ABC-F54A-B130-46BD-02358BD223AF}"/>
              </a:ext>
            </a:extLst>
          </p:cNvPr>
          <p:cNvSpPr txBox="1"/>
          <p:nvPr/>
        </p:nvSpPr>
        <p:spPr>
          <a:xfrm>
            <a:off x="694655" y="7559648"/>
            <a:ext cx="624942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Detect the child’s voice and convert it to text.</a:t>
            </a:r>
            <a:endParaRPr lang="en-US" sz="2400" dirty="0">
              <a:ea typeface="Calibri"/>
              <a:cs typeface="Calibri"/>
            </a:endParaRPr>
          </a:p>
          <a:p>
            <a:endParaRPr lang="en-US" sz="2400" dirty="0">
              <a:ea typeface="Calibri"/>
              <a:cs typeface="Calibri"/>
            </a:endParaRPr>
          </a:p>
          <a:p>
            <a:pPr marL="285750" indent="-285750">
              <a:buFont typeface="Arial"/>
              <a:buChar char="•"/>
            </a:pPr>
            <a:r>
              <a:rPr lang="en-US" sz="2400" dirty="0"/>
              <a:t> Check if the converted text is correct. </a:t>
            </a:r>
            <a:endParaRPr lang="en-US" sz="2400" dirty="0">
              <a:ea typeface="Calibri"/>
              <a:cs typeface="Calibri"/>
            </a:endParaRPr>
          </a:p>
        </p:txBody>
      </p:sp>
      <p:sp>
        <p:nvSpPr>
          <p:cNvPr id="6" name="TextBox 5">
            <a:extLst>
              <a:ext uri="{FF2B5EF4-FFF2-40B4-BE49-F238E27FC236}">
                <a16:creationId xmlns:a16="http://schemas.microsoft.com/office/drawing/2014/main" id="{BC1F1FCA-E43B-F362-19BB-07BFD7EA50DC}"/>
              </a:ext>
            </a:extLst>
          </p:cNvPr>
          <p:cNvSpPr txBox="1"/>
          <p:nvPr/>
        </p:nvSpPr>
        <p:spPr>
          <a:xfrm>
            <a:off x="9418322" y="7269353"/>
            <a:ext cx="872077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400" dirty="0">
                <a:cs typeface="Arial"/>
              </a:rPr>
              <a:t>Provide feedback based on the correctness of the pronunciation.​</a:t>
            </a:r>
          </a:p>
          <a:p>
            <a:endParaRPr lang="en-US" sz="2400" dirty="0">
              <a:ea typeface="Calibri"/>
              <a:cs typeface="Arial"/>
            </a:endParaRPr>
          </a:p>
          <a:p>
            <a:pPr marL="285750" indent="-285750">
              <a:buFont typeface="Arial,Sans-Serif"/>
              <a:buChar char="•"/>
            </a:pPr>
            <a:r>
              <a:rPr lang="en-US" sz="2400" dirty="0">
                <a:cs typeface="Arial"/>
              </a:rPr>
              <a:t> Allow users to click on an image to hear the pronunciation of the displayed word. ​</a:t>
            </a:r>
            <a:endParaRPr lang="en-US" sz="2400" dirty="0">
              <a:ea typeface="Calibri"/>
              <a:cs typeface="Arial"/>
            </a:endParaRPr>
          </a:p>
        </p:txBody>
      </p:sp>
      <p:pic>
        <p:nvPicPr>
          <p:cNvPr id="12" name="Picture 11">
            <a:extLst>
              <a:ext uri="{FF2B5EF4-FFF2-40B4-BE49-F238E27FC236}">
                <a16:creationId xmlns:a16="http://schemas.microsoft.com/office/drawing/2014/main" id="{5FD92D4B-7557-4078-506C-A06721B3ED5C}"/>
              </a:ext>
            </a:extLst>
          </p:cNvPr>
          <p:cNvPicPr>
            <a:picLocks noChangeAspect="1"/>
          </p:cNvPicPr>
          <p:nvPr/>
        </p:nvPicPr>
        <p:blipFill>
          <a:blip r:embed="rId6"/>
          <a:srcRect t="14770"/>
          <a:stretch/>
        </p:blipFill>
        <p:spPr>
          <a:xfrm>
            <a:off x="694654" y="1937205"/>
            <a:ext cx="8604009" cy="5137938"/>
          </a:xfrm>
          <a:prstGeom prst="rect">
            <a:avLst/>
          </a:prstGeom>
        </p:spPr>
      </p:pic>
      <p:pic>
        <p:nvPicPr>
          <p:cNvPr id="17" name="Picture 16">
            <a:extLst>
              <a:ext uri="{FF2B5EF4-FFF2-40B4-BE49-F238E27FC236}">
                <a16:creationId xmlns:a16="http://schemas.microsoft.com/office/drawing/2014/main" id="{8537271D-7EED-00DF-8F78-3796426D176D}"/>
              </a:ext>
            </a:extLst>
          </p:cNvPr>
          <p:cNvPicPr>
            <a:picLocks noChangeAspect="1"/>
          </p:cNvPicPr>
          <p:nvPr/>
        </p:nvPicPr>
        <p:blipFill>
          <a:blip r:embed="rId7"/>
          <a:srcRect t="14770"/>
          <a:stretch/>
        </p:blipFill>
        <p:spPr>
          <a:xfrm>
            <a:off x="9418322" y="1935949"/>
            <a:ext cx="8456723" cy="5137938"/>
          </a:xfrm>
          <a:prstGeom prst="rect">
            <a:avLst/>
          </a:prstGeom>
        </p:spPr>
      </p:pic>
    </p:spTree>
    <p:extLst>
      <p:ext uri="{BB962C8B-B14F-4D97-AF65-F5344CB8AC3E}">
        <p14:creationId xmlns:p14="http://schemas.microsoft.com/office/powerpoint/2010/main" val="192423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3">
            <a:extLst>
              <a:ext uri="{FF2B5EF4-FFF2-40B4-BE49-F238E27FC236}">
                <a16:creationId xmlns:a16="http://schemas.microsoft.com/office/drawing/2014/main" id="{5101AECB-F645-7461-408C-B5BF142209C5}"/>
              </a:ext>
            </a:extLst>
          </p:cNvPr>
          <p:cNvGrpSpPr/>
          <p:nvPr/>
        </p:nvGrpSpPr>
        <p:grpSpPr>
          <a:xfrm>
            <a:off x="-9525" y="-72643"/>
            <a:ext cx="18288000" cy="1625028"/>
            <a:chOff x="0" y="0"/>
            <a:chExt cx="4816593" cy="427991"/>
          </a:xfrm>
        </p:grpSpPr>
        <p:sp>
          <p:nvSpPr>
            <p:cNvPr id="18" name="Freeform 4">
              <a:extLst>
                <a:ext uri="{FF2B5EF4-FFF2-40B4-BE49-F238E27FC236}">
                  <a16:creationId xmlns:a16="http://schemas.microsoft.com/office/drawing/2014/main" id="{D95FB2E1-C766-936C-1B49-EBC3E181625E}"/>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9" name="TextBox 5">
              <a:extLst>
                <a:ext uri="{FF2B5EF4-FFF2-40B4-BE49-F238E27FC236}">
                  <a16:creationId xmlns:a16="http://schemas.microsoft.com/office/drawing/2014/main" id="{0B5529F0-6CD7-55B2-B020-69DCD27CA943}"/>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sp>
        <p:nvSpPr>
          <p:cNvPr id="14" name="TextBox 5">
            <a:extLst>
              <a:ext uri="{FF2B5EF4-FFF2-40B4-BE49-F238E27FC236}">
                <a16:creationId xmlns:a16="http://schemas.microsoft.com/office/drawing/2014/main" id="{BAD1C23D-EE10-4C5D-A5DB-1A77E96AF147}"/>
              </a:ext>
            </a:extLst>
          </p:cNvPr>
          <p:cNvSpPr txBox="1"/>
          <p:nvPr/>
        </p:nvSpPr>
        <p:spPr>
          <a:xfrm>
            <a:off x="-9525" y="-398130"/>
            <a:ext cx="18288000" cy="1950515"/>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sp>
        <p:nvSpPr>
          <p:cNvPr id="2" name="Freeform 2"/>
          <p:cNvSpPr/>
          <p:nvPr/>
        </p:nvSpPr>
        <p:spPr>
          <a:xfrm>
            <a:off x="13367657" y="2870095"/>
            <a:ext cx="4953000" cy="5569104"/>
          </a:xfrm>
          <a:custGeom>
            <a:avLst/>
            <a:gdLst/>
            <a:ahLst/>
            <a:cxnLst/>
            <a:rect l="l" t="t" r="r" b="b"/>
            <a:pathLst>
              <a:path w="3958157" h="4614080">
                <a:moveTo>
                  <a:pt x="0" y="0"/>
                </a:moveTo>
                <a:lnTo>
                  <a:pt x="3958156" y="0"/>
                </a:lnTo>
                <a:lnTo>
                  <a:pt x="3958156" y="4614080"/>
                </a:lnTo>
                <a:lnTo>
                  <a:pt x="0" y="4614080"/>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32657" y="8929397"/>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p>
          </p:txBody>
        </p:sp>
      </p:grpSp>
      <p:sp>
        <p:nvSpPr>
          <p:cNvPr id="12" name="TextBox 12"/>
          <p:cNvSpPr txBox="1"/>
          <p:nvPr/>
        </p:nvSpPr>
        <p:spPr>
          <a:xfrm>
            <a:off x="414411" y="152400"/>
            <a:ext cx="8895726" cy="1028700"/>
          </a:xfrm>
          <a:prstGeom prst="rect">
            <a:avLst/>
          </a:prstGeom>
        </p:spPr>
        <p:txBody>
          <a:bodyPr lIns="0" tIns="0" rIns="0" bIns="0" rtlCol="0" anchor="t">
            <a:spAutoFit/>
          </a:bodyPr>
          <a:lstStyle/>
          <a:p>
            <a:pPr algn="just">
              <a:lnSpc>
                <a:spcPts val="8400"/>
              </a:lnSpc>
            </a:pPr>
            <a:r>
              <a:rPr lang="en-US" sz="6600" b="1">
                <a:solidFill>
                  <a:srgbClr val="FFC700"/>
                </a:solidFill>
                <a:effectLst>
                  <a:outerShdw blurRad="38100" dist="38100" dir="2700000" algn="tl">
                    <a:srgbClr val="000000">
                      <a:alpha val="43137"/>
                    </a:srgbClr>
                  </a:outerShdw>
                </a:effectLst>
                <a:latin typeface="+mj-lt"/>
                <a:ea typeface="Garet Bold"/>
                <a:cs typeface="Garet Bold"/>
                <a:sym typeface="Garet Bold"/>
              </a:rPr>
              <a:t>Research Question </a:t>
            </a:r>
          </a:p>
        </p:txBody>
      </p:sp>
      <p:sp>
        <p:nvSpPr>
          <p:cNvPr id="13" name="TextBox 13"/>
          <p:cNvSpPr txBox="1"/>
          <p:nvPr/>
        </p:nvSpPr>
        <p:spPr>
          <a:xfrm>
            <a:off x="685800" y="1542748"/>
            <a:ext cx="14401800" cy="7755969"/>
          </a:xfrm>
          <a:prstGeom prst="rect">
            <a:avLst/>
          </a:prstGeom>
        </p:spPr>
        <p:txBody>
          <a:bodyPr wrap="square" lIns="0" tIns="0" rIns="0" bIns="0" rtlCol="0" anchor="t">
            <a:spAutoFit/>
          </a:bodyPr>
          <a:lstStyle/>
          <a:p>
            <a:pPr marL="457200" indent="-457200">
              <a:spcBef>
                <a:spcPct val="0"/>
              </a:spcBef>
              <a:buFont typeface="Arial" panose="020B0604020202020204" pitchFamily="34" charset="0"/>
              <a:buChar char="•"/>
            </a:pPr>
            <a:r>
              <a:rPr lang="en-US" sz="3600" dirty="0">
                <a:solidFill>
                  <a:srgbClr val="0D0D0D"/>
                </a:solidFill>
                <a:latin typeface="+mj-lt"/>
                <a:ea typeface="Calibri"/>
                <a:cs typeface="Calibri"/>
              </a:rPr>
              <a:t>How can we assess the detection of Down syndrome in children?</a:t>
            </a:r>
            <a:endParaRPr lang="en-US" sz="3600" dirty="0">
              <a:latin typeface="+mj-lt"/>
            </a:endParaRPr>
          </a:p>
          <a:p>
            <a:pPr marL="457200" indent="-457200">
              <a:spcBef>
                <a:spcPct val="0"/>
              </a:spcBef>
              <a:buFont typeface="Arial" panose="020B0604020202020204" pitchFamily="34" charset="0"/>
              <a:buChar char="•"/>
            </a:pPr>
            <a:endParaRPr lang="en-US" sz="3600" dirty="0">
              <a:solidFill>
                <a:srgbClr val="0D0D0D"/>
              </a:solidFill>
              <a:latin typeface="+mj-lt"/>
            </a:endParaRPr>
          </a:p>
          <a:p>
            <a:pPr marL="457200" indent="-457200">
              <a:spcBef>
                <a:spcPct val="0"/>
              </a:spcBef>
              <a:buFont typeface="Arial" panose="020B0604020202020204" pitchFamily="34" charset="0"/>
              <a:buChar char="•"/>
            </a:pPr>
            <a:r>
              <a:rPr lang="en-US" sz="3600" dirty="0">
                <a:latin typeface="+mj-lt"/>
              </a:rPr>
              <a:t>How can we assess the cognitive levels of children with Down syndrome</a:t>
            </a:r>
            <a:r>
              <a:rPr lang="en-US" sz="3600" dirty="0">
                <a:solidFill>
                  <a:srgbClr val="000000"/>
                </a:solidFill>
                <a:ea typeface="+mn-lt"/>
                <a:cs typeface="+mn-lt"/>
              </a:rPr>
              <a:t>?</a:t>
            </a:r>
            <a:endParaRPr lang="en-US" dirty="0">
              <a:solidFill>
                <a:srgbClr val="000000"/>
              </a:solidFill>
              <a:ea typeface="+mn-lt"/>
              <a:cs typeface="+mn-lt"/>
            </a:endParaRPr>
          </a:p>
          <a:p>
            <a:pPr>
              <a:spcBef>
                <a:spcPct val="0"/>
              </a:spcBef>
            </a:pPr>
            <a:endParaRPr lang="en-US" sz="3600" spc="43" dirty="0">
              <a:solidFill>
                <a:srgbClr val="000000"/>
              </a:solidFill>
              <a:latin typeface="+mj-lt"/>
              <a:ea typeface="Canva Sans 2 Bold"/>
              <a:cs typeface="Times New Roman" panose="02020603050405020304" pitchFamily="18" charset="0"/>
              <a:sym typeface="Canva Sans 2 Bold"/>
            </a:endParaRPr>
          </a:p>
          <a:p>
            <a:pPr marL="457200" indent="-457200">
              <a:spcBef>
                <a:spcPct val="0"/>
              </a:spcBef>
              <a:buFont typeface="Arial" panose="020B0604020202020204" pitchFamily="34" charset="0"/>
              <a:buChar char="•"/>
            </a:pPr>
            <a:r>
              <a:rPr lang="en-US" sz="3600" dirty="0">
                <a:latin typeface="+mj-lt"/>
              </a:rPr>
              <a:t>What innovative techniques can be employed to improve pronunciation skills in Down syndrome children?</a:t>
            </a:r>
            <a:endParaRPr lang="en-US" sz="3600" dirty="0">
              <a:latin typeface="+mj-lt"/>
              <a:ea typeface="Calibri"/>
              <a:cs typeface="Calibri"/>
            </a:endParaRPr>
          </a:p>
          <a:p>
            <a:pPr>
              <a:spcBef>
                <a:spcPct val="0"/>
              </a:spcBef>
            </a:pPr>
            <a:endParaRPr lang="en-US" sz="3600" spc="43" dirty="0">
              <a:solidFill>
                <a:srgbClr val="000000"/>
              </a:solidFill>
              <a:latin typeface="+mj-lt"/>
              <a:ea typeface="Canva Sans 2 Bold"/>
              <a:cs typeface="Times New Roman" panose="02020603050405020304" pitchFamily="18" charset="0"/>
              <a:sym typeface="Canva Sans 2 Bold"/>
            </a:endParaRPr>
          </a:p>
          <a:p>
            <a:pPr marL="457200" indent="-457200">
              <a:spcBef>
                <a:spcPct val="0"/>
              </a:spcBef>
              <a:buFont typeface="Arial" panose="020B0604020202020204" pitchFamily="34" charset="0"/>
              <a:buChar char="•"/>
            </a:pPr>
            <a:r>
              <a:rPr lang="en-US" sz="3600" dirty="0">
                <a:latin typeface="+mj-lt"/>
              </a:rPr>
              <a:t>How adaptive learning environments improve mathematical skills?</a:t>
            </a:r>
            <a:endParaRPr lang="en-US" sz="3600" dirty="0">
              <a:latin typeface="+mj-lt"/>
              <a:ea typeface="Calibri"/>
              <a:cs typeface="Calibri"/>
            </a:endParaRPr>
          </a:p>
          <a:p>
            <a:pPr>
              <a:spcBef>
                <a:spcPct val="0"/>
              </a:spcBef>
            </a:pPr>
            <a:endParaRPr lang="en-US" sz="3600" spc="43" dirty="0">
              <a:solidFill>
                <a:srgbClr val="000000"/>
              </a:solidFill>
              <a:latin typeface="+mj-lt"/>
              <a:ea typeface="Canva Sans 2 Bold"/>
              <a:cs typeface="Times New Roman" panose="02020603050405020304" pitchFamily="18" charset="0"/>
              <a:sym typeface="Canva Sans 2 Bold"/>
            </a:endParaRPr>
          </a:p>
          <a:p>
            <a:pPr marL="457200" indent="-457200">
              <a:spcBef>
                <a:spcPct val="0"/>
              </a:spcBef>
              <a:buFont typeface="Arial" panose="020B0604020202020204" pitchFamily="34" charset="0"/>
              <a:buChar char="•"/>
            </a:pPr>
            <a:r>
              <a:rPr lang="en-US" sz="3600" dirty="0">
                <a:latin typeface="+mj-lt"/>
              </a:rPr>
              <a:t>How can we identify and nurture artistic talents in children with Down syndrome?</a:t>
            </a:r>
            <a:endParaRPr lang="en-US" sz="3600" dirty="0">
              <a:latin typeface="+mj-lt"/>
              <a:ea typeface="Calibri"/>
              <a:cs typeface="Calibri"/>
            </a:endParaRPr>
          </a:p>
          <a:p>
            <a:pPr>
              <a:spcBef>
                <a:spcPct val="0"/>
              </a:spcBef>
            </a:pPr>
            <a:endParaRPr lang="en-US" sz="3600" spc="43" dirty="0">
              <a:solidFill>
                <a:srgbClr val="000000"/>
              </a:solidFill>
              <a:latin typeface="+mj-lt"/>
              <a:ea typeface="Canva Sans 2 Bold"/>
              <a:cs typeface="Times New Roman" panose="02020603050405020304" pitchFamily="18" charset="0"/>
              <a:sym typeface="Canva Sans 2 Bold"/>
            </a:endParaRPr>
          </a:p>
          <a:p>
            <a:pPr marL="457200" indent="-457200">
              <a:spcBef>
                <a:spcPct val="0"/>
              </a:spcBef>
              <a:buFont typeface="Arial" panose="020B0604020202020204" pitchFamily="34" charset="0"/>
              <a:buChar char="•"/>
            </a:pPr>
            <a:r>
              <a:rPr lang="en-US" sz="3600" spc="43" dirty="0">
                <a:solidFill>
                  <a:srgbClr val="000000"/>
                </a:solidFill>
                <a:latin typeface="+mj-lt"/>
                <a:ea typeface="Canva Sans 2 Bold"/>
                <a:cs typeface="Times New Roman"/>
                <a:sym typeface="Canva Sans 2 Bold"/>
              </a:rPr>
              <a:t>How can we check if our educational system is helping kids learn and grow?</a:t>
            </a:r>
            <a:endParaRPr lang="en-US" sz="3600" spc="43" dirty="0">
              <a:solidFill>
                <a:srgbClr val="000000"/>
              </a:solidFill>
              <a:latin typeface="+mj-lt"/>
              <a:ea typeface="Canva Sans 2 Bold"/>
              <a:cs typeface="Times New Roman"/>
            </a:endParaRPr>
          </a:p>
        </p:txBody>
      </p:sp>
      <p:pic>
        <p:nvPicPr>
          <p:cNvPr id="21" name="Picture 20" descr="A blue text on a black background&#10;&#10;Description automatically generated">
            <a:extLst>
              <a:ext uri="{FF2B5EF4-FFF2-40B4-BE49-F238E27FC236}">
                <a16:creationId xmlns:a16="http://schemas.microsoft.com/office/drawing/2014/main" id="{49BA1D3A-8FEB-E364-8A93-984325A650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3" name="Slide Number Placeholder 2">
            <a:extLst>
              <a:ext uri="{FF2B5EF4-FFF2-40B4-BE49-F238E27FC236}">
                <a16:creationId xmlns:a16="http://schemas.microsoft.com/office/drawing/2014/main" id="{C582D7C1-B34F-29C6-3361-16EDB954369B}"/>
              </a:ext>
            </a:extLst>
          </p:cNvPr>
          <p:cNvSpPr>
            <a:spLocks noGrp="1"/>
          </p:cNvSpPr>
          <p:nvPr>
            <p:ph type="sldNum" sz="quarter" idx="12"/>
          </p:nvPr>
        </p:nvSpPr>
        <p:spPr>
          <a:xfrm>
            <a:off x="15818334" y="9777412"/>
            <a:ext cx="2133600" cy="365125"/>
          </a:xfrm>
        </p:spPr>
        <p:txBody>
          <a:bodyPr/>
          <a:lstStyle/>
          <a:p>
            <a:fld id="{B6F15528-21DE-4FAA-801E-634DDDAF4B2B}" type="slidenum">
              <a:rPr lang="en-US" sz="2800" smtClean="0">
                <a:solidFill>
                  <a:schemeClr val="tx1"/>
                </a:solidFill>
              </a:rPr>
              <a:pPr/>
              <a:t>5</a:t>
            </a:fld>
            <a:endParaRPr lang="en-US" sz="2800">
              <a:solidFill>
                <a:schemeClr val="tx1"/>
              </a:solidFill>
            </a:endParaRPr>
          </a:p>
        </p:txBody>
      </p:sp>
    </p:spTree>
    <p:extLst>
      <p:ext uri="{BB962C8B-B14F-4D97-AF65-F5344CB8AC3E}">
        <p14:creationId xmlns:p14="http://schemas.microsoft.com/office/powerpoint/2010/main" val="2615179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D4A1B0-5851-F938-550D-EF4CB4B6C8AD}"/>
              </a:ext>
            </a:extLst>
          </p:cNvPr>
          <p:cNvSpPr>
            <a:spLocks noGrp="1"/>
          </p:cNvSpPr>
          <p:nvPr>
            <p:ph type="sldNum" sz="quarter" idx="12"/>
          </p:nvPr>
        </p:nvSpPr>
        <p:spPr/>
        <p:txBody>
          <a:bodyPr/>
          <a:lstStyle/>
          <a:p>
            <a:fld id="{B6F15528-21DE-4FAA-801E-634DDDAF4B2B}" type="slidenum">
              <a:rPr lang="en-US" smtClean="0"/>
              <a:pPr/>
              <a:t>50</a:t>
            </a:fld>
            <a:endParaRPr lang="en-US"/>
          </a:p>
        </p:txBody>
      </p:sp>
      <p:grpSp>
        <p:nvGrpSpPr>
          <p:cNvPr id="3" name="Group 2">
            <a:extLst>
              <a:ext uri="{FF2B5EF4-FFF2-40B4-BE49-F238E27FC236}">
                <a16:creationId xmlns:a16="http://schemas.microsoft.com/office/drawing/2014/main" id="{DC36B001-5194-562B-9870-790BCFF09373}"/>
              </a:ext>
            </a:extLst>
          </p:cNvPr>
          <p:cNvGrpSpPr/>
          <p:nvPr/>
        </p:nvGrpSpPr>
        <p:grpSpPr>
          <a:xfrm>
            <a:off x="0" y="0"/>
            <a:ext cx="18288000" cy="1598771"/>
            <a:chOff x="0" y="0"/>
            <a:chExt cx="4816593" cy="421075"/>
          </a:xfrm>
        </p:grpSpPr>
        <p:sp>
          <p:nvSpPr>
            <p:cNvPr id="4" name="Freeform 3">
              <a:extLst>
                <a:ext uri="{FF2B5EF4-FFF2-40B4-BE49-F238E27FC236}">
                  <a16:creationId xmlns:a16="http://schemas.microsoft.com/office/drawing/2014/main" id="{4C18AE03-7641-9EC0-B159-BB26105FADA3}"/>
                </a:ext>
              </a:extLst>
            </p:cNvPr>
            <p:cNvSpPr/>
            <p:nvPr/>
          </p:nvSpPr>
          <p:spPr>
            <a:xfrm>
              <a:off x="0" y="0"/>
              <a:ext cx="4816592" cy="421075"/>
            </a:xfrm>
            <a:custGeom>
              <a:avLst/>
              <a:gdLst/>
              <a:ahLst/>
              <a:cxnLst/>
              <a:rect l="l" t="t" r="r" b="b"/>
              <a:pathLst>
                <a:path w="4816592" h="421075">
                  <a:moveTo>
                    <a:pt x="0" y="0"/>
                  </a:moveTo>
                  <a:lnTo>
                    <a:pt x="4816592" y="0"/>
                  </a:lnTo>
                  <a:lnTo>
                    <a:pt x="4816592" y="421075"/>
                  </a:lnTo>
                  <a:lnTo>
                    <a:pt x="0" y="421075"/>
                  </a:lnTo>
                  <a:close/>
                </a:path>
              </a:pathLst>
            </a:custGeom>
            <a:gradFill rotWithShape="1">
              <a:gsLst>
                <a:gs pos="0">
                  <a:srgbClr val="000000">
                    <a:alpha val="100000"/>
                  </a:srgbClr>
                </a:gs>
                <a:gs pos="50000">
                  <a:srgbClr val="060498">
                    <a:alpha val="100000"/>
                  </a:srgbClr>
                </a:gs>
                <a:gs pos="100000">
                  <a:srgbClr val="FFFFFF">
                    <a:alpha val="100000"/>
                  </a:srgbClr>
                </a:gs>
              </a:gsLst>
              <a:path path="circle">
                <a:fillToRect r="100000" b="100000"/>
              </a:path>
              <a:tileRect l="-100000" t="-100000"/>
            </a:gradFill>
          </p:spPr>
          <p:txBody>
            <a:bodyPr/>
            <a:lstStyle/>
            <a:p>
              <a:endParaRPr lang="en-US" dirty="0"/>
            </a:p>
          </p:txBody>
        </p:sp>
        <p:sp>
          <p:nvSpPr>
            <p:cNvPr id="5" name="TextBox 4">
              <a:extLst>
                <a:ext uri="{FF2B5EF4-FFF2-40B4-BE49-F238E27FC236}">
                  <a16:creationId xmlns:a16="http://schemas.microsoft.com/office/drawing/2014/main" id="{226D9782-3DBC-30E1-207E-0D5FE782433C}"/>
                </a:ext>
              </a:extLst>
            </p:cNvPr>
            <p:cNvSpPr txBox="1"/>
            <p:nvPr/>
          </p:nvSpPr>
          <p:spPr>
            <a:xfrm>
              <a:off x="0" y="-38100"/>
              <a:ext cx="4816593" cy="459175"/>
            </a:xfrm>
            <a:prstGeom prst="rect">
              <a:avLst/>
            </a:prstGeom>
          </p:spPr>
          <p:txBody>
            <a:bodyPr lIns="50800" tIns="50800" rIns="50800" bIns="50800" rtlCol="0" anchor="ctr"/>
            <a:lstStyle/>
            <a:p>
              <a:pPr algn="ctr">
                <a:lnSpc>
                  <a:spcPts val="2659"/>
                </a:lnSpc>
              </a:pPr>
              <a:endParaRPr/>
            </a:p>
          </p:txBody>
        </p:sp>
      </p:grpSp>
      <p:sp>
        <p:nvSpPr>
          <p:cNvPr id="11" name="TextBox 10">
            <a:extLst>
              <a:ext uri="{FF2B5EF4-FFF2-40B4-BE49-F238E27FC236}">
                <a16:creationId xmlns:a16="http://schemas.microsoft.com/office/drawing/2014/main" id="{A0A0EE02-DF57-4742-B75E-09C19C4A90C8}"/>
              </a:ext>
            </a:extLst>
          </p:cNvPr>
          <p:cNvSpPr txBox="1"/>
          <p:nvPr/>
        </p:nvSpPr>
        <p:spPr>
          <a:xfrm>
            <a:off x="1342544" y="3631295"/>
            <a:ext cx="595024" cy="620770"/>
          </a:xfrm>
          <a:prstGeom prst="rect">
            <a:avLst/>
          </a:prstGeom>
        </p:spPr>
        <p:txBody>
          <a:bodyPr lIns="50800" tIns="50800" rIns="50800" bIns="50800" rtlCol="0" anchor="ctr"/>
          <a:lstStyle/>
          <a:p>
            <a:pPr algn="ctr">
              <a:lnSpc>
                <a:spcPts val="2659"/>
              </a:lnSpc>
            </a:pPr>
            <a:endParaRPr lang="en-US" sz="1899" b="1" dirty="0">
              <a:solidFill>
                <a:srgbClr val="FFFFFF"/>
              </a:solidFill>
              <a:latin typeface="Garet Bold"/>
              <a:ea typeface="Garet Bold"/>
              <a:cs typeface="Garet Bold"/>
              <a:sym typeface="Garet Bold"/>
            </a:endParaRPr>
          </a:p>
        </p:txBody>
      </p:sp>
      <p:grpSp>
        <p:nvGrpSpPr>
          <p:cNvPr id="18" name="Group 17">
            <a:extLst>
              <a:ext uri="{FF2B5EF4-FFF2-40B4-BE49-F238E27FC236}">
                <a16:creationId xmlns:a16="http://schemas.microsoft.com/office/drawing/2014/main" id="{4E08DEF5-EE8B-FBF8-BB6F-CF8AECC5CC00}"/>
              </a:ext>
            </a:extLst>
          </p:cNvPr>
          <p:cNvGrpSpPr/>
          <p:nvPr/>
        </p:nvGrpSpPr>
        <p:grpSpPr>
          <a:xfrm>
            <a:off x="42182" y="8895380"/>
            <a:ext cx="18288000" cy="1395702"/>
            <a:chOff x="0" y="0"/>
            <a:chExt cx="24384000" cy="1860936"/>
          </a:xfrm>
        </p:grpSpPr>
        <p:sp>
          <p:nvSpPr>
            <p:cNvPr id="19" name="Freeform 18">
              <a:extLst>
                <a:ext uri="{FF2B5EF4-FFF2-40B4-BE49-F238E27FC236}">
                  <a16:creationId xmlns:a16="http://schemas.microsoft.com/office/drawing/2014/main" id="{E9607283-00BE-76C3-B1C1-B29253AE7D40}"/>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2">
                <a:extLst>
                  <a:ext uri="{96DAC541-7B7A-43D3-8B79-37D633B846F1}">
                    <asvg:svgBlip xmlns:asvg="http://schemas.microsoft.com/office/drawing/2016/SVG/main" r:embed="rId3"/>
                  </a:ext>
                </a:extLst>
              </a:blip>
              <a:stretch>
                <a:fillRect b="-37612"/>
              </a:stretch>
            </a:blipFill>
          </p:spPr>
          <p:txBody>
            <a:bodyPr/>
            <a:lstStyle/>
            <a:p>
              <a:endParaRPr lang="en-US"/>
            </a:p>
          </p:txBody>
        </p:sp>
        <p:sp>
          <p:nvSpPr>
            <p:cNvPr id="20" name="Freeform 19">
              <a:extLst>
                <a:ext uri="{FF2B5EF4-FFF2-40B4-BE49-F238E27FC236}">
                  <a16:creationId xmlns:a16="http://schemas.microsoft.com/office/drawing/2014/main" id="{FB74C954-9353-26FD-5DEF-01EFA1E39439}"/>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4"/>
              <a:stretch>
                <a:fillRect/>
              </a:stretch>
            </a:blipFill>
          </p:spPr>
          <p:txBody>
            <a:bodyPr/>
            <a:lstStyle/>
            <a:p>
              <a:endParaRPr lang="en-US"/>
            </a:p>
          </p:txBody>
        </p:sp>
      </p:grpSp>
      <p:sp>
        <p:nvSpPr>
          <p:cNvPr id="21" name="Freeform 20">
            <a:extLst>
              <a:ext uri="{FF2B5EF4-FFF2-40B4-BE49-F238E27FC236}">
                <a16:creationId xmlns:a16="http://schemas.microsoft.com/office/drawing/2014/main" id="{1CC1393C-41C2-F84A-7674-E8D10A44E380}"/>
              </a:ext>
            </a:extLst>
          </p:cNvPr>
          <p:cNvSpPr/>
          <p:nvPr/>
        </p:nvSpPr>
        <p:spPr>
          <a:xfrm>
            <a:off x="14241123" y="193486"/>
            <a:ext cx="3501811" cy="1026802"/>
          </a:xfrm>
          <a:custGeom>
            <a:avLst/>
            <a:gdLst/>
            <a:ahLst/>
            <a:cxnLst/>
            <a:rect l="l" t="t" r="r" b="b"/>
            <a:pathLst>
              <a:path w="3501811" h="1026802">
                <a:moveTo>
                  <a:pt x="0" y="0"/>
                </a:moveTo>
                <a:lnTo>
                  <a:pt x="3501810" y="0"/>
                </a:lnTo>
                <a:lnTo>
                  <a:pt x="3501810" y="1026802"/>
                </a:lnTo>
                <a:lnTo>
                  <a:pt x="0" y="1026802"/>
                </a:lnTo>
                <a:lnTo>
                  <a:pt x="0" y="0"/>
                </a:lnTo>
                <a:close/>
              </a:path>
            </a:pathLst>
          </a:custGeom>
          <a:blipFill>
            <a:blip r:embed="rId5"/>
            <a:stretch>
              <a:fillRect/>
            </a:stretch>
          </a:blipFill>
        </p:spPr>
        <p:txBody>
          <a:bodyPr/>
          <a:lstStyle/>
          <a:p>
            <a:endParaRPr lang="en-US"/>
          </a:p>
        </p:txBody>
      </p:sp>
      <p:sp>
        <p:nvSpPr>
          <p:cNvPr id="22" name="TextBox 21">
            <a:extLst>
              <a:ext uri="{FF2B5EF4-FFF2-40B4-BE49-F238E27FC236}">
                <a16:creationId xmlns:a16="http://schemas.microsoft.com/office/drawing/2014/main" id="{6BB4C87F-6371-8285-5803-B169707D05E9}"/>
              </a:ext>
            </a:extLst>
          </p:cNvPr>
          <p:cNvSpPr txBox="1"/>
          <p:nvPr/>
        </p:nvSpPr>
        <p:spPr>
          <a:xfrm>
            <a:off x="664740" y="278853"/>
            <a:ext cx="13279860" cy="897682"/>
          </a:xfrm>
          <a:prstGeom prst="rect">
            <a:avLst/>
          </a:prstGeom>
        </p:spPr>
        <p:txBody>
          <a:bodyPr wrap="square" lIns="0" tIns="0" rIns="0" bIns="0" rtlCol="0" anchor="t">
            <a:spAutoFit/>
          </a:bodyPr>
          <a:lstStyle/>
          <a:p>
            <a:pPr algn="l">
              <a:lnSpc>
                <a:spcPts val="6999"/>
              </a:lnSpc>
            </a:pPr>
            <a:r>
              <a:rPr lang="en-US" sz="6600" b="1" spc="99" dirty="0">
                <a:solidFill>
                  <a:srgbClr val="FFC700"/>
                </a:solidFill>
                <a:latin typeface="Calibri"/>
                <a:ea typeface="Calibri"/>
                <a:cs typeface="Calibri"/>
                <a:sym typeface="Calibri (MS) Bold"/>
              </a:rPr>
              <a:t>Completion</a:t>
            </a:r>
            <a:endParaRPr lang="en-US" sz="6600" b="1" spc="99" dirty="0">
              <a:solidFill>
                <a:srgbClr val="FFC700"/>
              </a:solidFill>
              <a:latin typeface="Calibri (MS) Bold"/>
              <a:ea typeface="Calibri (MS) Bold"/>
              <a:cs typeface="Calibri (MS) Bold"/>
              <a:sym typeface="Calibri (MS) Bold"/>
            </a:endParaRPr>
          </a:p>
        </p:txBody>
      </p:sp>
      <p:sp>
        <p:nvSpPr>
          <p:cNvPr id="23" name="TextBox 22">
            <a:extLst>
              <a:ext uri="{FF2B5EF4-FFF2-40B4-BE49-F238E27FC236}">
                <a16:creationId xmlns:a16="http://schemas.microsoft.com/office/drawing/2014/main" id="{02802FFC-66B8-7DAA-9A50-BE24AAB35D94}"/>
              </a:ext>
            </a:extLst>
          </p:cNvPr>
          <p:cNvSpPr txBox="1"/>
          <p:nvPr/>
        </p:nvSpPr>
        <p:spPr>
          <a:xfrm>
            <a:off x="2323614" y="2354635"/>
            <a:ext cx="12752362" cy="2187778"/>
          </a:xfrm>
          <a:prstGeom prst="rect">
            <a:avLst/>
          </a:prstGeom>
        </p:spPr>
        <p:txBody>
          <a:bodyPr wrap="square" lIns="0" tIns="0" rIns="0" bIns="0" rtlCol="0" anchor="t">
            <a:spAutoFit/>
          </a:bodyPr>
          <a:lstStyle/>
          <a:p>
            <a:r>
              <a:rPr lang="en-US" sz="3200" spc="32" dirty="0">
                <a:solidFill>
                  <a:srgbClr val="000000"/>
                </a:solidFill>
                <a:latin typeface="Calibri"/>
                <a:ea typeface="Calibri"/>
                <a:cs typeface="Calibri"/>
                <a:sym typeface="Calibri (MS)"/>
              </a:rPr>
              <a:t>Gathered a diverse dataset of images</a:t>
            </a:r>
            <a:r>
              <a:rPr lang="en-US" sz="3200" spc="32" dirty="0">
                <a:solidFill>
                  <a:srgbClr val="0D0D0D"/>
                </a:solidFill>
                <a:latin typeface="Calibri"/>
                <a:ea typeface="Calibri"/>
                <a:cs typeface="Calibri"/>
                <a:sym typeface="Calibri (MS)"/>
              </a:rPr>
              <a:t> from children with Down syndrome</a:t>
            </a:r>
            <a:endParaRPr lang="en-US" sz="3200" spc="32" dirty="0">
              <a:solidFill>
                <a:srgbClr val="000000"/>
              </a:solidFill>
              <a:latin typeface="Calibri"/>
              <a:ea typeface="Calibri"/>
              <a:cs typeface="Calibri"/>
              <a:sym typeface="Calibri (MS)"/>
            </a:endParaRPr>
          </a:p>
          <a:p>
            <a:pPr>
              <a:lnSpc>
                <a:spcPts val="4480"/>
              </a:lnSpc>
            </a:pPr>
            <a:endParaRPr lang="en-US" sz="3200" spc="32" dirty="0">
              <a:solidFill>
                <a:srgbClr val="000000"/>
              </a:solidFill>
              <a:latin typeface="Segoe UI"/>
              <a:ea typeface="Calibri (MS)"/>
              <a:cs typeface="Segoe UI"/>
              <a:sym typeface="Calibri (MS)"/>
            </a:endParaRPr>
          </a:p>
          <a:p>
            <a:pPr algn="l">
              <a:lnSpc>
                <a:spcPts val="4480"/>
              </a:lnSpc>
            </a:pPr>
            <a:endParaRPr lang="en-US" sz="3200" spc="32" dirty="0">
              <a:solidFill>
                <a:srgbClr val="000000"/>
              </a:solidFill>
              <a:latin typeface="Calibri (MS)"/>
              <a:ea typeface="Calibri (MS)"/>
              <a:cs typeface="Calibri (MS)"/>
            </a:endParaRPr>
          </a:p>
          <a:p>
            <a:pPr algn="l">
              <a:lnSpc>
                <a:spcPts val="4480"/>
              </a:lnSpc>
              <a:spcBef>
                <a:spcPct val="0"/>
              </a:spcBef>
            </a:pPr>
            <a:endParaRPr lang="en-US" sz="3200" spc="32" dirty="0">
              <a:solidFill>
                <a:srgbClr val="000000"/>
              </a:solidFill>
              <a:latin typeface="Calibri (MS)"/>
              <a:ea typeface="Calibri (MS)"/>
              <a:cs typeface="Calibri (MS)"/>
              <a:sym typeface="Calibri (MS)"/>
            </a:endParaRPr>
          </a:p>
        </p:txBody>
      </p:sp>
      <p:sp>
        <p:nvSpPr>
          <p:cNvPr id="24" name="TextBox 23">
            <a:extLst>
              <a:ext uri="{FF2B5EF4-FFF2-40B4-BE49-F238E27FC236}">
                <a16:creationId xmlns:a16="http://schemas.microsoft.com/office/drawing/2014/main" id="{5FE1C5BF-9CF1-2C31-3B9A-9C6296F03EA7}"/>
              </a:ext>
            </a:extLst>
          </p:cNvPr>
          <p:cNvSpPr txBox="1"/>
          <p:nvPr/>
        </p:nvSpPr>
        <p:spPr>
          <a:xfrm>
            <a:off x="2323614" y="3551523"/>
            <a:ext cx="7917781" cy="1156970"/>
          </a:xfrm>
          <a:prstGeom prst="rect">
            <a:avLst/>
          </a:prstGeom>
        </p:spPr>
        <p:txBody>
          <a:bodyPr lIns="0" tIns="0" rIns="0" bIns="0" rtlCol="0" anchor="t">
            <a:spAutoFit/>
          </a:bodyPr>
          <a:lstStyle/>
          <a:p>
            <a:pPr>
              <a:lnSpc>
                <a:spcPts val="4480"/>
              </a:lnSpc>
            </a:pPr>
            <a:r>
              <a:rPr lang="en-US" sz="3200" spc="32">
                <a:solidFill>
                  <a:srgbClr val="000000"/>
                </a:solidFill>
                <a:ea typeface="+mn-lt"/>
                <a:cs typeface="+mn-lt"/>
                <a:sym typeface="Calibri (MS)"/>
              </a:rPr>
              <a:t>Trained the model</a:t>
            </a:r>
            <a:r>
              <a:rPr lang="en-US" sz="3200" spc="32">
                <a:solidFill>
                  <a:srgbClr val="000000"/>
                </a:solidFill>
                <a:latin typeface="Calibri (MS)"/>
                <a:cs typeface="Calibri (MS)"/>
                <a:sym typeface="Calibri (MS)"/>
              </a:rPr>
              <a:t> </a:t>
            </a:r>
            <a:endParaRPr lang="en-US"/>
          </a:p>
          <a:p>
            <a:pPr algn="l">
              <a:lnSpc>
                <a:spcPts val="4480"/>
              </a:lnSpc>
              <a:spcBef>
                <a:spcPct val="0"/>
              </a:spcBef>
            </a:pPr>
            <a:endParaRPr lang="en-US" sz="3200" spc="32">
              <a:solidFill>
                <a:srgbClr val="000000"/>
              </a:solidFill>
              <a:latin typeface="Calibri (MS)"/>
              <a:ea typeface="Calibri (MS)"/>
              <a:cs typeface="Calibri (MS)"/>
              <a:sym typeface="Calibri (MS)"/>
            </a:endParaRPr>
          </a:p>
        </p:txBody>
      </p:sp>
      <p:sp>
        <p:nvSpPr>
          <p:cNvPr id="25" name="TextBox 24">
            <a:extLst>
              <a:ext uri="{FF2B5EF4-FFF2-40B4-BE49-F238E27FC236}">
                <a16:creationId xmlns:a16="http://schemas.microsoft.com/office/drawing/2014/main" id="{F6D02A4D-7B47-1B7A-AC54-4ED129456A07}"/>
              </a:ext>
            </a:extLst>
          </p:cNvPr>
          <p:cNvSpPr txBox="1"/>
          <p:nvPr/>
        </p:nvSpPr>
        <p:spPr>
          <a:xfrm>
            <a:off x="2323614" y="4751771"/>
            <a:ext cx="14705380" cy="2849498"/>
          </a:xfrm>
          <a:prstGeom prst="rect">
            <a:avLst/>
          </a:prstGeom>
        </p:spPr>
        <p:txBody>
          <a:bodyPr wrap="square" lIns="0" tIns="0" rIns="0" bIns="0" rtlCol="0" anchor="t">
            <a:spAutoFit/>
          </a:bodyPr>
          <a:lstStyle/>
          <a:p>
            <a:pPr algn="l">
              <a:lnSpc>
                <a:spcPts val="4480"/>
              </a:lnSpc>
            </a:pPr>
            <a:r>
              <a:rPr lang="en-US" sz="3200" spc="32" dirty="0">
                <a:solidFill>
                  <a:srgbClr val="000000"/>
                </a:solidFill>
                <a:latin typeface="Calibri (MS)"/>
                <a:ea typeface="Calibri (MS)"/>
                <a:cs typeface="Calibri (MS)"/>
                <a:sym typeface="Calibri (MS)"/>
              </a:rPr>
              <a:t>Offer immediate visual and auditory feedback</a:t>
            </a:r>
          </a:p>
          <a:p>
            <a:pPr algn="l">
              <a:lnSpc>
                <a:spcPts val="4480"/>
              </a:lnSpc>
            </a:pPr>
            <a:r>
              <a:rPr lang="en-US" sz="3200" spc="32" dirty="0">
                <a:solidFill>
                  <a:srgbClr val="000000"/>
                </a:solidFill>
                <a:latin typeface="Calibri (MS)"/>
                <a:ea typeface="Calibri (MS)"/>
                <a:cs typeface="Calibri (MS)"/>
                <a:sym typeface="Calibri (MS)"/>
              </a:rPr>
              <a:t> to correct pronunciation</a:t>
            </a:r>
            <a:r>
              <a:rPr lang="en-US" sz="2000" spc="32" dirty="0">
                <a:solidFill>
                  <a:srgbClr val="000000"/>
                </a:solidFill>
                <a:latin typeface="Calibri (MS)"/>
                <a:ea typeface="Calibri (MS)"/>
                <a:cs typeface="Calibri (MS)"/>
                <a:sym typeface="Calibri (MS)"/>
              </a:rPr>
              <a:t>.  (</a:t>
            </a:r>
            <a:r>
              <a:rPr lang="en-US" sz="2000" dirty="0">
                <a:effectLst>
                  <a:outerShdw blurRad="38100" dist="38100" dir="2700000" algn="tl">
                    <a:srgbClr val="000000">
                      <a:alpha val="43137"/>
                    </a:srgbClr>
                  </a:outerShdw>
                </a:effectLst>
                <a:latin typeface="+mj-lt"/>
                <a:ea typeface="Open Sans Extra Bold"/>
                <a:cs typeface="Open Sans Extra Bold"/>
                <a:sym typeface="Open Sans Extra Bold"/>
              </a:rPr>
              <a:t>Sub-Objectives 01</a:t>
            </a:r>
            <a:r>
              <a:rPr lang="en-US" sz="2000" spc="32" dirty="0">
                <a:solidFill>
                  <a:srgbClr val="000000"/>
                </a:solidFill>
                <a:latin typeface="Calibri (MS)"/>
                <a:ea typeface="Calibri (MS)"/>
                <a:cs typeface="Calibri (MS)"/>
                <a:sym typeface="Calibri (MS)"/>
              </a:rPr>
              <a:t>)</a:t>
            </a:r>
          </a:p>
          <a:p>
            <a:pPr algn="l">
              <a:lnSpc>
                <a:spcPts val="4480"/>
              </a:lnSpc>
            </a:pPr>
            <a:endParaRPr lang="en-US" sz="2000" spc="32" dirty="0">
              <a:solidFill>
                <a:srgbClr val="000000"/>
              </a:solidFill>
              <a:latin typeface="Calibri (MS)"/>
              <a:ea typeface="Calibri (MS)"/>
              <a:cs typeface="Calibri (MS)"/>
              <a:sym typeface="Calibri (MS)"/>
            </a:endParaRPr>
          </a:p>
          <a:p>
            <a:pPr algn="l">
              <a:lnSpc>
                <a:spcPts val="4480"/>
              </a:lnSpc>
            </a:pPr>
            <a:endParaRPr lang="en-US" sz="2000" spc="32" dirty="0">
              <a:solidFill>
                <a:srgbClr val="000000"/>
              </a:solidFill>
              <a:latin typeface="Calibri (MS)"/>
              <a:ea typeface="Calibri (MS)"/>
              <a:cs typeface="Calibri (MS)"/>
              <a:sym typeface="Calibri (MS)"/>
            </a:endParaRPr>
          </a:p>
          <a:p>
            <a:pPr algn="l">
              <a:lnSpc>
                <a:spcPts val="4480"/>
              </a:lnSpc>
              <a:spcBef>
                <a:spcPct val="0"/>
              </a:spcBef>
            </a:pPr>
            <a:endParaRPr lang="en-US" sz="3200" spc="32" dirty="0">
              <a:solidFill>
                <a:srgbClr val="000000"/>
              </a:solidFill>
              <a:latin typeface="Calibri (MS)"/>
              <a:ea typeface="Calibri (MS)"/>
              <a:cs typeface="Calibri (MS)"/>
              <a:sym typeface="Calibri (MS)"/>
            </a:endParaRPr>
          </a:p>
        </p:txBody>
      </p:sp>
      <p:sp>
        <p:nvSpPr>
          <p:cNvPr id="26" name="TextBox 25">
            <a:extLst>
              <a:ext uri="{FF2B5EF4-FFF2-40B4-BE49-F238E27FC236}">
                <a16:creationId xmlns:a16="http://schemas.microsoft.com/office/drawing/2014/main" id="{67831CE3-B61B-DF3B-20E1-AEE502D4955D}"/>
              </a:ext>
            </a:extLst>
          </p:cNvPr>
          <p:cNvSpPr txBox="1"/>
          <p:nvPr/>
        </p:nvSpPr>
        <p:spPr>
          <a:xfrm>
            <a:off x="2323614" y="6277551"/>
            <a:ext cx="14067877" cy="2355544"/>
          </a:xfrm>
          <a:prstGeom prst="rect">
            <a:avLst/>
          </a:prstGeom>
        </p:spPr>
        <p:txBody>
          <a:bodyPr wrap="square" lIns="0" tIns="0" rIns="0" bIns="0" rtlCol="0" anchor="t">
            <a:spAutoFit/>
          </a:bodyPr>
          <a:lstStyle/>
          <a:p>
            <a:pPr>
              <a:lnSpc>
                <a:spcPts val="4480"/>
              </a:lnSpc>
            </a:pPr>
            <a:r>
              <a:rPr lang="en-US" sz="3200" spc="32" dirty="0">
                <a:solidFill>
                  <a:srgbClr val="000000"/>
                </a:solidFill>
                <a:latin typeface="Calibri (MS)"/>
                <a:ea typeface="Calibri (MS)"/>
                <a:cs typeface="Calibri (MS)"/>
                <a:sym typeface="Calibri (MS)"/>
              </a:rPr>
              <a:t>Detect emotions with facial recognition.to adjust feedback and keep children engaged. </a:t>
            </a:r>
            <a:r>
              <a:rPr lang="en-US" sz="2000" spc="32" dirty="0">
                <a:solidFill>
                  <a:srgbClr val="000000"/>
                </a:solidFill>
                <a:latin typeface="+mj-lt"/>
                <a:ea typeface="Calibri (MS)"/>
                <a:cs typeface="Calibri (MS)"/>
                <a:sym typeface="Calibri (MS)"/>
              </a:rPr>
              <a:t>(</a:t>
            </a:r>
            <a:r>
              <a:rPr lang="en-US" sz="2000" dirty="0">
                <a:effectLst>
                  <a:outerShdw blurRad="38100" dist="38100" dir="2700000" algn="tl">
                    <a:srgbClr val="000000">
                      <a:alpha val="43137"/>
                    </a:srgbClr>
                  </a:outerShdw>
                </a:effectLst>
                <a:latin typeface="+mj-lt"/>
                <a:ea typeface="Open Sans Extra Bold"/>
                <a:cs typeface="Open Sans Extra Bold"/>
                <a:sym typeface="Open Sans Extra Bold"/>
              </a:rPr>
              <a:t>Sub-Objectives 02</a:t>
            </a:r>
            <a:r>
              <a:rPr lang="en-US" sz="2000" spc="32" dirty="0">
                <a:solidFill>
                  <a:srgbClr val="000000"/>
                </a:solidFill>
                <a:latin typeface="+mj-lt"/>
                <a:ea typeface="Calibri (MS)"/>
                <a:cs typeface="Calibri (MS)"/>
                <a:sym typeface="Calibri (MS)"/>
              </a:rPr>
              <a:t>)</a:t>
            </a:r>
          </a:p>
          <a:p>
            <a:pPr algn="l">
              <a:lnSpc>
                <a:spcPts val="4480"/>
              </a:lnSpc>
            </a:pPr>
            <a:endParaRPr lang="en-US" sz="3200" spc="32" dirty="0">
              <a:solidFill>
                <a:srgbClr val="000000"/>
              </a:solidFill>
              <a:latin typeface="Calibri (MS)"/>
              <a:ea typeface="Calibri (MS)"/>
              <a:cs typeface="Calibri (MS)"/>
              <a:sym typeface="Calibri (MS)"/>
            </a:endParaRPr>
          </a:p>
          <a:p>
            <a:pPr algn="l">
              <a:lnSpc>
                <a:spcPts val="4480"/>
              </a:lnSpc>
              <a:spcBef>
                <a:spcPct val="0"/>
              </a:spcBef>
            </a:pPr>
            <a:endParaRPr lang="en-US" sz="3200" spc="32" dirty="0">
              <a:solidFill>
                <a:srgbClr val="000000"/>
              </a:solidFill>
              <a:latin typeface="Calibri (MS)"/>
              <a:ea typeface="Calibri (MS)"/>
              <a:cs typeface="Calibri (MS)"/>
              <a:sym typeface="Calibri (MS)"/>
            </a:endParaRPr>
          </a:p>
        </p:txBody>
      </p:sp>
      <p:sp>
        <p:nvSpPr>
          <p:cNvPr id="30" name="TextBox 29">
            <a:extLst>
              <a:ext uri="{FF2B5EF4-FFF2-40B4-BE49-F238E27FC236}">
                <a16:creationId xmlns:a16="http://schemas.microsoft.com/office/drawing/2014/main" id="{8A900585-2F36-67A9-ABD4-19F011C3DAA5}"/>
              </a:ext>
            </a:extLst>
          </p:cNvPr>
          <p:cNvSpPr txBox="1"/>
          <p:nvPr/>
        </p:nvSpPr>
        <p:spPr>
          <a:xfrm>
            <a:off x="2323614" y="8015586"/>
            <a:ext cx="14705380" cy="1118255"/>
          </a:xfrm>
          <a:prstGeom prst="rect">
            <a:avLst/>
          </a:prstGeom>
        </p:spPr>
        <p:txBody>
          <a:bodyPr wrap="square" lIns="0" tIns="0" rIns="0" bIns="0" rtlCol="0" anchor="t">
            <a:spAutoFit/>
          </a:bodyPr>
          <a:lstStyle/>
          <a:p>
            <a:pPr>
              <a:lnSpc>
                <a:spcPts val="4480"/>
              </a:lnSpc>
              <a:spcBef>
                <a:spcPct val="0"/>
              </a:spcBef>
            </a:pPr>
            <a:r>
              <a:rPr lang="en-US" sz="3200" spc="32" dirty="0">
                <a:solidFill>
                  <a:srgbClr val="000000"/>
                </a:solidFill>
                <a:latin typeface="Calibri (MS)"/>
                <a:ea typeface="Calibri (MS)"/>
                <a:cs typeface="Calibri (MS)"/>
                <a:sym typeface="Calibri (MS)"/>
              </a:rPr>
              <a:t>Design interactive tools and exercises for everyday vocabulary practices. </a:t>
            </a:r>
            <a:r>
              <a:rPr lang="en-US" sz="2000" spc="32" dirty="0">
                <a:solidFill>
                  <a:srgbClr val="000000"/>
                </a:solidFill>
                <a:latin typeface="+mj-lt"/>
                <a:ea typeface="Calibri (MS)"/>
                <a:cs typeface="Calibri (MS)"/>
                <a:sym typeface="Calibri (MS)"/>
              </a:rPr>
              <a:t>(</a:t>
            </a:r>
            <a:r>
              <a:rPr lang="en-US" sz="2000" dirty="0">
                <a:effectLst>
                  <a:outerShdw blurRad="38100" dist="38100" dir="2700000" algn="tl">
                    <a:srgbClr val="000000">
                      <a:alpha val="43137"/>
                    </a:srgbClr>
                  </a:outerShdw>
                </a:effectLst>
                <a:latin typeface="+mj-lt"/>
                <a:ea typeface="Open Sans Extra Bold"/>
                <a:cs typeface="Open Sans Extra Bold"/>
                <a:sym typeface="Open Sans Extra Bold"/>
              </a:rPr>
              <a:t>Sub-Objectives 03</a:t>
            </a:r>
            <a:r>
              <a:rPr lang="en-US" sz="2000" spc="32" dirty="0">
                <a:solidFill>
                  <a:srgbClr val="000000"/>
                </a:solidFill>
                <a:latin typeface="+mj-lt"/>
                <a:ea typeface="Calibri (MS)"/>
                <a:cs typeface="Calibri (MS)"/>
                <a:sym typeface="Calibri (MS)"/>
              </a:rPr>
              <a:t>)</a:t>
            </a:r>
          </a:p>
          <a:p>
            <a:pPr algn="l">
              <a:lnSpc>
                <a:spcPts val="4480"/>
              </a:lnSpc>
              <a:spcBef>
                <a:spcPct val="0"/>
              </a:spcBef>
            </a:pPr>
            <a:endParaRPr lang="en-US" sz="3200" spc="32" dirty="0">
              <a:solidFill>
                <a:srgbClr val="000000"/>
              </a:solidFill>
              <a:latin typeface="Calibri (MS)"/>
              <a:ea typeface="Calibri (MS)"/>
              <a:cs typeface="Calibri (MS)"/>
              <a:sym typeface="Calibri (MS)"/>
            </a:endParaRPr>
          </a:p>
        </p:txBody>
      </p:sp>
      <p:sp>
        <p:nvSpPr>
          <p:cNvPr id="35" name="TextBox 34">
            <a:extLst>
              <a:ext uri="{FF2B5EF4-FFF2-40B4-BE49-F238E27FC236}">
                <a16:creationId xmlns:a16="http://schemas.microsoft.com/office/drawing/2014/main" id="{4582AFEC-D2FE-5316-3828-D30631AB8B1F}"/>
              </a:ext>
            </a:extLst>
          </p:cNvPr>
          <p:cNvSpPr txBox="1"/>
          <p:nvPr/>
        </p:nvSpPr>
        <p:spPr>
          <a:xfrm>
            <a:off x="8722204" y="9550609"/>
            <a:ext cx="9379974" cy="466025"/>
          </a:xfrm>
          <a:prstGeom prst="rect">
            <a:avLst/>
          </a:prstGeom>
          <a:noFill/>
        </p:spPr>
        <p:txBody>
          <a:bodyPr wrap="square" lIns="91440" tIns="45720" rIns="91440" bIns="45720" anchor="t">
            <a:spAutoFit/>
          </a:bodyPr>
          <a:lstStyle/>
          <a:p>
            <a:pPr algn="ctr">
              <a:lnSpc>
                <a:spcPts val="2945"/>
              </a:lnSpc>
              <a:spcBef>
                <a:spcPct val="0"/>
              </a:spcBef>
            </a:pPr>
            <a:r>
              <a:rPr lang="en-US" sz="2800" b="1" dirty="0">
                <a:latin typeface="+mj-lt"/>
                <a:ea typeface="Inter Bold"/>
                <a:cs typeface="Inter Bold"/>
                <a:sym typeface="Inter Bold"/>
              </a:rPr>
              <a:t>IT21293030	     |	Jayasuriya S.H.      |	24-25J-228         50</a:t>
            </a:r>
          </a:p>
        </p:txBody>
      </p:sp>
      <p:sp>
        <p:nvSpPr>
          <p:cNvPr id="31" name="Freeform 22">
            <a:extLst>
              <a:ext uri="{FF2B5EF4-FFF2-40B4-BE49-F238E27FC236}">
                <a16:creationId xmlns:a16="http://schemas.microsoft.com/office/drawing/2014/main" id="{5830F90C-5FCD-1D75-D2B7-335A529C3720}"/>
              </a:ext>
            </a:extLst>
          </p:cNvPr>
          <p:cNvSpPr/>
          <p:nvPr/>
        </p:nvSpPr>
        <p:spPr>
          <a:xfrm>
            <a:off x="1313643" y="2291308"/>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2" name="Freeform 22">
            <a:extLst>
              <a:ext uri="{FF2B5EF4-FFF2-40B4-BE49-F238E27FC236}">
                <a16:creationId xmlns:a16="http://schemas.microsoft.com/office/drawing/2014/main" id="{7248002C-ADEF-5B97-03BF-4C1343D77FB9}"/>
              </a:ext>
            </a:extLst>
          </p:cNvPr>
          <p:cNvSpPr/>
          <p:nvPr/>
        </p:nvSpPr>
        <p:spPr>
          <a:xfrm>
            <a:off x="1313642" y="3586899"/>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3" name="Freeform 22">
            <a:extLst>
              <a:ext uri="{FF2B5EF4-FFF2-40B4-BE49-F238E27FC236}">
                <a16:creationId xmlns:a16="http://schemas.microsoft.com/office/drawing/2014/main" id="{FCA76692-F9C9-02DE-252F-5511835AF5F2}"/>
              </a:ext>
            </a:extLst>
          </p:cNvPr>
          <p:cNvSpPr/>
          <p:nvPr/>
        </p:nvSpPr>
        <p:spPr>
          <a:xfrm>
            <a:off x="1313642" y="4731432"/>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4" name="Freeform 22">
            <a:extLst>
              <a:ext uri="{FF2B5EF4-FFF2-40B4-BE49-F238E27FC236}">
                <a16:creationId xmlns:a16="http://schemas.microsoft.com/office/drawing/2014/main" id="{E5263DB0-9D4F-35DE-9A0F-25535EB48960}"/>
              </a:ext>
            </a:extLst>
          </p:cNvPr>
          <p:cNvSpPr/>
          <p:nvPr/>
        </p:nvSpPr>
        <p:spPr>
          <a:xfrm>
            <a:off x="1313641" y="6343158"/>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6" name="Freeform 22">
            <a:extLst>
              <a:ext uri="{FF2B5EF4-FFF2-40B4-BE49-F238E27FC236}">
                <a16:creationId xmlns:a16="http://schemas.microsoft.com/office/drawing/2014/main" id="{953B4AA3-5F30-B369-C0AB-BB7717DD471C}"/>
              </a:ext>
            </a:extLst>
          </p:cNvPr>
          <p:cNvSpPr/>
          <p:nvPr/>
        </p:nvSpPr>
        <p:spPr>
          <a:xfrm>
            <a:off x="1342544" y="7975141"/>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37" name="Picture 21">
            <a:extLst>
              <a:ext uri="{FF2B5EF4-FFF2-40B4-BE49-F238E27FC236}">
                <a16:creationId xmlns:a16="http://schemas.microsoft.com/office/drawing/2014/main" id="{EC989559-EB5F-74DE-4901-1080C49B50FB}"/>
              </a:ext>
            </a:extLst>
          </p:cNvPr>
          <p:cNvPicPr>
            <a:picLocks noChangeAspect="1"/>
          </p:cNvPicPr>
          <p:nvPr/>
        </p:nvPicPr>
        <p:blipFill>
          <a:blip r:embed="rId8"/>
          <a:stretch>
            <a:fillRect/>
          </a:stretch>
        </p:blipFill>
        <p:spPr>
          <a:xfrm>
            <a:off x="12399598" y="3260690"/>
            <a:ext cx="2829254" cy="2829254"/>
          </a:xfrm>
          <a:prstGeom prst="rect">
            <a:avLst/>
          </a:prstGeom>
        </p:spPr>
      </p:pic>
      <p:sp>
        <p:nvSpPr>
          <p:cNvPr id="38" name="TextBox 30">
            <a:extLst>
              <a:ext uri="{FF2B5EF4-FFF2-40B4-BE49-F238E27FC236}">
                <a16:creationId xmlns:a16="http://schemas.microsoft.com/office/drawing/2014/main" id="{07909E07-A95A-CE40-628D-51D9C80718B6}"/>
              </a:ext>
            </a:extLst>
          </p:cNvPr>
          <p:cNvSpPr txBox="1"/>
          <p:nvPr/>
        </p:nvSpPr>
        <p:spPr>
          <a:xfrm>
            <a:off x="13220894" y="4245718"/>
            <a:ext cx="1447411" cy="749821"/>
          </a:xfrm>
          <a:prstGeom prst="rect">
            <a:avLst/>
          </a:prstGeom>
        </p:spPr>
        <p:txBody>
          <a:bodyPr wrap="square" lIns="0" tIns="0" rIns="0" bIns="0" rtlCol="0" anchor="t">
            <a:spAutoFit/>
          </a:bodyPr>
          <a:lstStyle/>
          <a:p>
            <a:pPr algn="ctr">
              <a:lnSpc>
                <a:spcPts val="6439"/>
              </a:lnSpc>
              <a:spcBef>
                <a:spcPct val="0"/>
              </a:spcBef>
            </a:pPr>
            <a:r>
              <a:rPr lang="en-US" sz="4000" b="1" spc="45" dirty="0">
                <a:solidFill>
                  <a:srgbClr val="000000"/>
                </a:solidFill>
                <a:latin typeface="Calibri (MS) Bold"/>
                <a:ea typeface="Calibri (MS) Bold"/>
                <a:cs typeface="Calibri (MS) Bold"/>
                <a:sym typeface="Calibri (MS) Bold"/>
              </a:rPr>
              <a:t>60%</a:t>
            </a:r>
          </a:p>
        </p:txBody>
      </p:sp>
    </p:spTree>
    <p:extLst>
      <p:ext uri="{BB962C8B-B14F-4D97-AF65-F5344CB8AC3E}">
        <p14:creationId xmlns:p14="http://schemas.microsoft.com/office/powerpoint/2010/main" val="1429369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A6F6-B0AE-0853-A40F-254782A9C4EA}"/>
            </a:ext>
          </a:extLst>
        </p:cNvPr>
        <p:cNvGrpSpPr/>
        <p:nvPr/>
      </p:nvGrpSpPr>
      <p:grpSpPr>
        <a:xfrm>
          <a:off x="0" y="0"/>
          <a:ext cx="0" cy="0"/>
          <a:chOff x="0" y="0"/>
          <a:chExt cx="0" cy="0"/>
        </a:xfrm>
      </p:grpSpPr>
      <p:grpSp>
        <p:nvGrpSpPr>
          <p:cNvPr id="9" name="Group 3">
            <a:extLst>
              <a:ext uri="{FF2B5EF4-FFF2-40B4-BE49-F238E27FC236}">
                <a16:creationId xmlns:a16="http://schemas.microsoft.com/office/drawing/2014/main" id="{FACD62D0-CCCA-F049-28CF-D840F3DE5701}"/>
              </a:ext>
            </a:extLst>
          </p:cNvPr>
          <p:cNvGrpSpPr/>
          <p:nvPr/>
        </p:nvGrpSpPr>
        <p:grpSpPr>
          <a:xfrm>
            <a:off x="-9525" y="-114300"/>
            <a:ext cx="18288000" cy="1625028"/>
            <a:chOff x="0" y="0"/>
            <a:chExt cx="4816593" cy="427991"/>
          </a:xfrm>
        </p:grpSpPr>
        <p:sp>
          <p:nvSpPr>
            <p:cNvPr id="11" name="Freeform 4">
              <a:extLst>
                <a:ext uri="{FF2B5EF4-FFF2-40B4-BE49-F238E27FC236}">
                  <a16:creationId xmlns:a16="http://schemas.microsoft.com/office/drawing/2014/main" id="{6AC518AB-EAFC-4C66-06FD-67680933F91C}"/>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E3E81E0D-AD7C-7A08-B5B6-A0B9D3A601A3}"/>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47BED8F3-F627-36C3-E5BF-F839D00BF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a:extLst>
              <a:ext uri="{FF2B5EF4-FFF2-40B4-BE49-F238E27FC236}">
                <a16:creationId xmlns:a16="http://schemas.microsoft.com/office/drawing/2014/main" id="{454BDF11-D46C-CFA8-D06C-DF2DE5592452}"/>
              </a:ext>
            </a:extLst>
          </p:cNvPr>
          <p:cNvSpPr txBox="1"/>
          <p:nvPr/>
        </p:nvSpPr>
        <p:spPr>
          <a:xfrm>
            <a:off x="0" y="-197289"/>
            <a:ext cx="18288000" cy="1764745"/>
          </a:xfrm>
          <a:prstGeom prst="rect">
            <a:avLst/>
          </a:prstGeom>
        </p:spPr>
        <p:txBody>
          <a:bodyPr lIns="50800" tIns="50800" rIns="50800" bIns="50800" rtlCol="0" anchor="ctr"/>
          <a:lstStyle/>
          <a:p>
            <a:pPr algn="l">
              <a:lnSpc>
                <a:spcPts val="6299"/>
              </a:lnSpc>
            </a:pPr>
            <a:r>
              <a:rPr lang="en-US" sz="6600" b="1" dirty="0">
                <a:solidFill>
                  <a:srgbClr val="FFC700"/>
                </a:solidFill>
                <a:effectLst>
                  <a:outerShdw blurRad="38100" dist="38100" dir="2700000" algn="tl">
                    <a:srgbClr val="000000">
                      <a:alpha val="43137"/>
                    </a:srgbClr>
                  </a:outerShdw>
                </a:effectLst>
                <a:latin typeface="+mj-lt"/>
                <a:ea typeface="Inter Bold"/>
                <a:cs typeface="Inter Bold"/>
                <a:sym typeface="Inter Bold"/>
              </a:rPr>
              <a:t>    System Diagram</a:t>
            </a:r>
          </a:p>
        </p:txBody>
      </p:sp>
      <p:grpSp>
        <p:nvGrpSpPr>
          <p:cNvPr id="7" name="Group 7">
            <a:extLst>
              <a:ext uri="{FF2B5EF4-FFF2-40B4-BE49-F238E27FC236}">
                <a16:creationId xmlns:a16="http://schemas.microsoft.com/office/drawing/2014/main" id="{ED0B9B1C-9A61-093D-BE5C-C5D64F4D0042}"/>
              </a:ext>
            </a:extLst>
          </p:cNvPr>
          <p:cNvGrpSpPr/>
          <p:nvPr/>
        </p:nvGrpSpPr>
        <p:grpSpPr>
          <a:xfrm>
            <a:off x="32657" y="8962054"/>
            <a:ext cx="18288000" cy="1395703"/>
            <a:chOff x="0" y="0"/>
            <a:chExt cx="24384000" cy="1860937"/>
          </a:xfrm>
        </p:grpSpPr>
        <p:sp>
          <p:nvSpPr>
            <p:cNvPr id="8" name="Freeform 8">
              <a:extLst>
                <a:ext uri="{FF2B5EF4-FFF2-40B4-BE49-F238E27FC236}">
                  <a16:creationId xmlns:a16="http://schemas.microsoft.com/office/drawing/2014/main" id="{6A70A39A-10DA-4F09-719D-6E9238EA196F}"/>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DD5B33E3-07B6-C17B-71D2-12D36B4A2AF9}"/>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3" name="TextBox 25">
            <a:extLst>
              <a:ext uri="{FF2B5EF4-FFF2-40B4-BE49-F238E27FC236}">
                <a16:creationId xmlns:a16="http://schemas.microsoft.com/office/drawing/2014/main" id="{9F7487BC-F402-E11A-8A48-6E822C1B6FC4}"/>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CF5014BE-E764-EB1A-F5E4-F67C11EB7E6E}"/>
              </a:ext>
            </a:extLst>
          </p:cNvPr>
          <p:cNvSpPr>
            <a:spLocks noGrp="1"/>
          </p:cNvSpPr>
          <p:nvPr>
            <p:ph type="sldNum" sz="quarter" idx="12"/>
          </p:nvPr>
        </p:nvSpPr>
        <p:spPr>
          <a:xfrm>
            <a:off x="15958764" y="9767021"/>
            <a:ext cx="2133600" cy="365125"/>
          </a:xfrm>
        </p:spPr>
        <p:txBody>
          <a:bodyPr/>
          <a:lstStyle/>
          <a:p>
            <a:fld id="{B6F15528-21DE-4FAA-801E-634DDDAF4B2B}" type="slidenum">
              <a:rPr lang="en-US" sz="2800" smtClean="0">
                <a:solidFill>
                  <a:schemeClr val="tx1"/>
                </a:solidFill>
              </a:rPr>
              <a:pPr/>
              <a:t>51</a:t>
            </a:fld>
            <a:endParaRPr lang="en-US" sz="2800">
              <a:solidFill>
                <a:schemeClr val="tx1"/>
              </a:solidFill>
            </a:endParaRPr>
          </a:p>
        </p:txBody>
      </p:sp>
      <p:pic>
        <p:nvPicPr>
          <p:cNvPr id="21" name="Picture 20" descr="A diagram of a child's activity&#10;&#10;Description automatically generated">
            <a:extLst>
              <a:ext uri="{FF2B5EF4-FFF2-40B4-BE49-F238E27FC236}">
                <a16:creationId xmlns:a16="http://schemas.microsoft.com/office/drawing/2014/main" id="{F9CBB8D2-28AF-BF3D-6172-0868934243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400" y="1634791"/>
            <a:ext cx="11049000" cy="7318709"/>
          </a:xfrm>
          <a:prstGeom prst="rect">
            <a:avLst/>
          </a:prstGeom>
        </p:spPr>
      </p:pic>
    </p:spTree>
    <p:extLst>
      <p:ext uri="{BB962C8B-B14F-4D97-AF65-F5344CB8AC3E}">
        <p14:creationId xmlns:p14="http://schemas.microsoft.com/office/powerpoint/2010/main" val="1109608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10">
            <a:extLst>
              <a:ext uri="{FF2B5EF4-FFF2-40B4-BE49-F238E27FC236}">
                <a16:creationId xmlns:a16="http://schemas.microsoft.com/office/drawing/2014/main" id="{8E40FDA7-ECB5-7E7D-599D-CDA933C054A9}"/>
              </a:ext>
            </a:extLst>
          </p:cNvPr>
          <p:cNvSpPr/>
          <p:nvPr/>
        </p:nvSpPr>
        <p:spPr>
          <a:xfrm>
            <a:off x="11075336" y="2651535"/>
            <a:ext cx="6801801" cy="6462200"/>
          </a:xfrm>
          <a:custGeom>
            <a:avLst/>
            <a:gdLst/>
            <a:ahLst/>
            <a:cxnLst/>
            <a:rect l="l" t="t" r="r" b="b"/>
            <a:pathLst>
              <a:path w="1340440" h="1497577">
                <a:moveTo>
                  <a:pt x="77579" y="0"/>
                </a:moveTo>
                <a:lnTo>
                  <a:pt x="1262861" y="0"/>
                </a:lnTo>
                <a:cubicBezTo>
                  <a:pt x="1305707" y="0"/>
                  <a:pt x="1340440" y="34733"/>
                  <a:pt x="1340440" y="77579"/>
                </a:cubicBezTo>
                <a:lnTo>
                  <a:pt x="1340440" y="1419998"/>
                </a:lnTo>
                <a:cubicBezTo>
                  <a:pt x="1340440" y="1440573"/>
                  <a:pt x="1332266" y="1460306"/>
                  <a:pt x="1317717" y="1474854"/>
                </a:cubicBezTo>
                <a:cubicBezTo>
                  <a:pt x="1303169" y="1489403"/>
                  <a:pt x="1283436" y="1497577"/>
                  <a:pt x="1262861" y="1497577"/>
                </a:cubicBezTo>
                <a:lnTo>
                  <a:pt x="77579" y="1497577"/>
                </a:lnTo>
                <a:cubicBezTo>
                  <a:pt x="57004" y="1497577"/>
                  <a:pt x="37271" y="1489403"/>
                  <a:pt x="22722" y="1474854"/>
                </a:cubicBezTo>
                <a:cubicBezTo>
                  <a:pt x="8173" y="1460306"/>
                  <a:pt x="0" y="1440573"/>
                  <a:pt x="0" y="1419998"/>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latin typeface="+mj-lt"/>
            </a:endParaRPr>
          </a:p>
        </p:txBody>
      </p:sp>
      <p:grpSp>
        <p:nvGrpSpPr>
          <p:cNvPr id="5" name="Group 5"/>
          <p:cNvGrpSpPr/>
          <p:nvPr/>
        </p:nvGrpSpPr>
        <p:grpSpPr>
          <a:xfrm>
            <a:off x="411118" y="1659108"/>
            <a:ext cx="10217994" cy="7505755"/>
            <a:chOff x="-1000303" y="138219"/>
            <a:chExt cx="13623991" cy="10007675"/>
          </a:xfrm>
        </p:grpSpPr>
        <p:sp>
          <p:nvSpPr>
            <p:cNvPr id="8" name="TextBox 8"/>
            <p:cNvSpPr txBox="1"/>
            <p:nvPr/>
          </p:nvSpPr>
          <p:spPr>
            <a:xfrm>
              <a:off x="0" y="6302956"/>
              <a:ext cx="7228381" cy="3265194"/>
            </a:xfrm>
            <a:prstGeom prst="rect">
              <a:avLst/>
            </a:prstGeom>
          </p:spPr>
          <p:txBody>
            <a:bodyPr lIns="50800" tIns="50800" rIns="50800" bIns="50800" rtlCol="0" anchor="ctr"/>
            <a:lstStyle/>
            <a:p>
              <a:pPr algn="ctr">
                <a:lnSpc>
                  <a:spcPts val="2659"/>
                </a:lnSpc>
              </a:pPr>
              <a:endParaRPr>
                <a:latin typeface="+mj-lt"/>
              </a:endParaRPr>
            </a:p>
          </p:txBody>
        </p:sp>
        <p:grpSp>
          <p:nvGrpSpPr>
            <p:cNvPr id="9" name="Group 9"/>
            <p:cNvGrpSpPr/>
            <p:nvPr/>
          </p:nvGrpSpPr>
          <p:grpSpPr>
            <a:xfrm>
              <a:off x="-1000303" y="1281448"/>
              <a:ext cx="13623991" cy="8809149"/>
              <a:chOff x="-241285" y="-38100"/>
              <a:chExt cx="2691159" cy="1740079"/>
            </a:xfrm>
          </p:grpSpPr>
          <p:sp>
            <p:nvSpPr>
              <p:cNvPr id="10" name="Freeform 10"/>
              <p:cNvSpPr/>
              <p:nvPr/>
            </p:nvSpPr>
            <p:spPr>
              <a:xfrm>
                <a:off x="-241285" y="0"/>
                <a:ext cx="2691159" cy="1701979"/>
              </a:xfrm>
              <a:custGeom>
                <a:avLst/>
                <a:gdLst/>
                <a:ahLst/>
                <a:cxnLst/>
                <a:rect l="l" t="t" r="r" b="b"/>
                <a:pathLst>
                  <a:path w="1340440" h="1497577">
                    <a:moveTo>
                      <a:pt x="77579" y="0"/>
                    </a:moveTo>
                    <a:lnTo>
                      <a:pt x="1262861" y="0"/>
                    </a:lnTo>
                    <a:cubicBezTo>
                      <a:pt x="1305707" y="0"/>
                      <a:pt x="1340440" y="34733"/>
                      <a:pt x="1340440" y="77579"/>
                    </a:cubicBezTo>
                    <a:lnTo>
                      <a:pt x="1340440" y="1419998"/>
                    </a:lnTo>
                    <a:cubicBezTo>
                      <a:pt x="1340440" y="1440573"/>
                      <a:pt x="1332266" y="1460306"/>
                      <a:pt x="1317717" y="1474854"/>
                    </a:cubicBezTo>
                    <a:cubicBezTo>
                      <a:pt x="1303169" y="1489403"/>
                      <a:pt x="1283436" y="1497577"/>
                      <a:pt x="1262861" y="1497577"/>
                    </a:cubicBezTo>
                    <a:lnTo>
                      <a:pt x="77579" y="1497577"/>
                    </a:lnTo>
                    <a:cubicBezTo>
                      <a:pt x="57004" y="1497577"/>
                      <a:pt x="37271" y="1489403"/>
                      <a:pt x="22722" y="1474854"/>
                    </a:cubicBezTo>
                    <a:cubicBezTo>
                      <a:pt x="8173" y="1460306"/>
                      <a:pt x="0" y="1440573"/>
                      <a:pt x="0" y="1419998"/>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latin typeface="+mj-lt"/>
                </a:endParaRPr>
              </a:p>
            </p:txBody>
          </p:sp>
          <p:sp>
            <p:nvSpPr>
              <p:cNvPr id="11" name="TextBox 11"/>
              <p:cNvSpPr txBox="1"/>
              <p:nvPr/>
            </p:nvSpPr>
            <p:spPr>
              <a:xfrm>
                <a:off x="0" y="-38100"/>
                <a:ext cx="1340440" cy="1535677"/>
              </a:xfrm>
              <a:prstGeom prst="rect">
                <a:avLst/>
              </a:prstGeom>
            </p:spPr>
            <p:txBody>
              <a:bodyPr lIns="50800" tIns="50800" rIns="50800" bIns="50800" rtlCol="0" anchor="ctr"/>
              <a:lstStyle/>
              <a:p>
                <a:pPr algn="ctr">
                  <a:lnSpc>
                    <a:spcPts val="2659"/>
                  </a:lnSpc>
                </a:pPr>
                <a:endParaRPr>
                  <a:latin typeface="+mj-lt"/>
                </a:endParaRPr>
              </a:p>
            </p:txBody>
          </p:sp>
        </p:grpSp>
        <p:sp>
          <p:nvSpPr>
            <p:cNvPr id="14" name="TextBox 14"/>
            <p:cNvSpPr txBox="1"/>
            <p:nvPr/>
          </p:nvSpPr>
          <p:spPr>
            <a:xfrm>
              <a:off x="2416299" y="138219"/>
              <a:ext cx="2395784" cy="2534003"/>
            </a:xfrm>
            <a:prstGeom prst="rect">
              <a:avLst/>
            </a:prstGeom>
          </p:spPr>
          <p:txBody>
            <a:bodyPr lIns="50800" tIns="50800" rIns="50800" bIns="50800" rtlCol="0" anchor="ctr"/>
            <a:lstStyle/>
            <a:p>
              <a:pPr algn="ctr">
                <a:lnSpc>
                  <a:spcPts val="2659"/>
                </a:lnSpc>
              </a:pPr>
              <a:endParaRPr>
                <a:latin typeface="+mj-lt"/>
              </a:endParaRPr>
            </a:p>
          </p:txBody>
        </p:sp>
        <p:sp>
          <p:nvSpPr>
            <p:cNvPr id="17" name="TextBox 17"/>
            <p:cNvSpPr txBox="1"/>
            <p:nvPr/>
          </p:nvSpPr>
          <p:spPr>
            <a:xfrm>
              <a:off x="-647371" y="4106975"/>
              <a:ext cx="12918127" cy="6038919"/>
            </a:xfrm>
            <a:prstGeom prst="rect">
              <a:avLst/>
            </a:prstGeom>
          </p:spPr>
          <p:txBody>
            <a:bodyPr wrap="square" lIns="0" tIns="0" rIns="0" bIns="0" rtlCol="0" anchor="t">
              <a:spAutoFit/>
            </a:bodyPr>
            <a:lstStyle/>
            <a:p>
              <a:pPr marL="285750" marR="0" indent="-285750">
                <a:lnSpc>
                  <a:spcPct val="115000"/>
                </a:lnSpc>
                <a:spcBef>
                  <a:spcPts val="0"/>
                </a:spcBef>
                <a:spcAft>
                  <a:spcPts val="800"/>
                </a:spcAft>
                <a:buFont typeface="Arial" panose="020B0604020202020204" pitchFamily="34" charset="0"/>
                <a:buChar char="•"/>
              </a:pPr>
              <a:r>
                <a:rPr lang="en-US" sz="3200" kern="100" dirty="0">
                  <a:latin typeface="+mj-lt"/>
                  <a:ea typeface="Aptos" panose="020B0004020202020204" pitchFamily="34" charset="0"/>
                  <a:cs typeface="Times New Roman" panose="02020603050405020304" pitchFamily="18" charset="0"/>
                </a:rPr>
                <a:t>A</a:t>
              </a:r>
              <a:r>
                <a:rPr lang="en-US" sz="3200" kern="100" dirty="0">
                  <a:effectLst/>
                  <a:latin typeface="+mj-lt"/>
                  <a:ea typeface="Aptos" panose="020B0004020202020204" pitchFamily="34" charset="0"/>
                  <a:cs typeface="Times New Roman" panose="02020603050405020304" pitchFamily="18" charset="0"/>
                </a:rPr>
                <a:t>ccurately recognize and assess pronunciation.</a:t>
              </a:r>
            </a:p>
            <a:p>
              <a:pPr marL="285750" marR="0" indent="-285750">
                <a:lnSpc>
                  <a:spcPct val="115000"/>
                </a:lnSpc>
                <a:spcBef>
                  <a:spcPts val="0"/>
                </a:spcBef>
                <a:spcAft>
                  <a:spcPts val="800"/>
                </a:spcAft>
                <a:buFont typeface="Arial" panose="020B0604020202020204" pitchFamily="34" charset="0"/>
                <a:buChar char="•"/>
              </a:pPr>
              <a:r>
                <a:rPr lang="en-US" sz="3200" kern="100" dirty="0">
                  <a:effectLst/>
                  <a:latin typeface="+mj-lt"/>
                  <a:ea typeface="Aptos" panose="020B0004020202020204" pitchFamily="34" charset="0"/>
                  <a:cs typeface="Times New Roman" panose="02020603050405020304" pitchFamily="18" charset="0"/>
                </a:rPr>
                <a:t>Provide immediate visual and auditory feedback on pronunciation.</a:t>
              </a:r>
              <a:endParaRPr lang="en-US" sz="3200" kern="100" spc="20" dirty="0">
                <a:solidFill>
                  <a:srgbClr val="000000"/>
                </a:solidFill>
                <a:effectLst/>
                <a:latin typeface="+mj-lt"/>
                <a:ea typeface="Aptos" panose="020B0004020202020204" pitchFamily="34" charset="0"/>
                <a:cs typeface="Times New Roman" panose="02020603050405020304" pitchFamily="18" charset="0"/>
                <a:sym typeface="Canva Sans 2"/>
              </a:endParaRPr>
            </a:p>
            <a:p>
              <a:pPr marL="285750" indent="-285750">
                <a:lnSpc>
                  <a:spcPct val="115000"/>
                </a:lnSpc>
                <a:spcAft>
                  <a:spcPts val="800"/>
                </a:spcAft>
                <a:buFont typeface="Arial" panose="020B0604020202020204" pitchFamily="34" charset="0"/>
                <a:buChar char="•"/>
              </a:pPr>
              <a:r>
                <a:rPr lang="en-US" sz="3200" kern="100" dirty="0">
                  <a:effectLst/>
                  <a:latin typeface="+mj-lt"/>
                  <a:ea typeface="Aptos" panose="020B0004020202020204" pitchFamily="34" charset="0"/>
                  <a:cs typeface="Times New Roman" panose="02020603050405020304" pitchFamily="18" charset="0"/>
                </a:rPr>
                <a:t>Analyze facial expressions and mouth movements.</a:t>
              </a:r>
            </a:p>
            <a:p>
              <a:pPr marL="285750" indent="-285750">
                <a:lnSpc>
                  <a:spcPct val="115000"/>
                </a:lnSpc>
                <a:spcAft>
                  <a:spcPts val="800"/>
                </a:spcAft>
                <a:buFont typeface="Arial" panose="020B0604020202020204" pitchFamily="34" charset="0"/>
                <a:buChar char="•"/>
              </a:pPr>
              <a:r>
                <a:rPr lang="en-US" sz="3200" kern="100" dirty="0">
                  <a:effectLst/>
                  <a:latin typeface="+mj-lt"/>
                  <a:ea typeface="Aptos" panose="020B0004020202020204" pitchFamily="34" charset="0"/>
                  <a:cs typeface="Times New Roman" panose="02020603050405020304" pitchFamily="18" charset="0"/>
                </a:rPr>
                <a:t>Include interactive gamified quizzes to engage the child and make learning enjoyable</a:t>
              </a:r>
              <a:r>
                <a:rPr lang="en-US" sz="1800" kern="100" dirty="0">
                  <a:effectLst/>
                  <a:latin typeface="+mj-lt"/>
                  <a:ea typeface="Aptos" panose="020B0004020202020204" pitchFamily="34" charset="0"/>
                  <a:cs typeface="Times New Roman" panose="02020603050405020304" pitchFamily="18" charset="0"/>
                </a:rPr>
                <a:t>.</a:t>
              </a:r>
            </a:p>
            <a:p>
              <a:pPr marL="285750" indent="-285750">
                <a:lnSpc>
                  <a:spcPct val="115000"/>
                </a:lnSpc>
                <a:spcAft>
                  <a:spcPts val="800"/>
                </a:spcAft>
                <a:buFont typeface="Arial" panose="020B0604020202020204" pitchFamily="34" charset="0"/>
                <a:buChar char="•"/>
              </a:pPr>
              <a:endParaRPr lang="en-US" sz="1800" kern="100" dirty="0">
                <a:effectLst/>
                <a:latin typeface="+mj-lt"/>
                <a:ea typeface="Aptos" panose="020B0004020202020204" pitchFamily="34" charset="0"/>
                <a:cs typeface="Times New Roman" panose="02020603050405020304" pitchFamily="18" charset="0"/>
              </a:endParaRPr>
            </a:p>
            <a:p>
              <a:pPr marL="285750" marR="0" indent="-285750">
                <a:lnSpc>
                  <a:spcPct val="115000"/>
                </a:lnSpc>
                <a:spcBef>
                  <a:spcPts val="0"/>
                </a:spcBef>
                <a:spcAft>
                  <a:spcPts val="800"/>
                </a:spcAft>
                <a:buFont typeface="Arial" panose="020B0604020202020204" pitchFamily="34" charset="0"/>
                <a:buChar char="•"/>
              </a:pPr>
              <a:endParaRPr lang="en-US" sz="1800" kern="100" dirty="0">
                <a:effectLst/>
                <a:latin typeface="+mj-lt"/>
                <a:ea typeface="Aptos" panose="020B0004020202020204" pitchFamily="34" charset="0"/>
                <a:cs typeface="Times New Roman" panose="02020603050405020304" pitchFamily="18" charset="0"/>
              </a:endParaRPr>
            </a:p>
          </p:txBody>
        </p:sp>
      </p:grpSp>
      <p:grpSp>
        <p:nvGrpSpPr>
          <p:cNvPr id="20" name="Group 20"/>
          <p:cNvGrpSpPr/>
          <p:nvPr/>
        </p:nvGrpSpPr>
        <p:grpSpPr>
          <a:xfrm>
            <a:off x="2973570" y="1659109"/>
            <a:ext cx="13935679" cy="7072449"/>
            <a:chOff x="-11352523" y="138219"/>
            <a:chExt cx="18580904" cy="9429931"/>
          </a:xfrm>
        </p:grpSpPr>
        <p:sp>
          <p:nvSpPr>
            <p:cNvPr id="23" name="TextBox 23"/>
            <p:cNvSpPr txBox="1"/>
            <p:nvPr/>
          </p:nvSpPr>
          <p:spPr>
            <a:xfrm>
              <a:off x="0" y="6302954"/>
              <a:ext cx="7228381" cy="3265196"/>
            </a:xfrm>
            <a:prstGeom prst="rect">
              <a:avLst/>
            </a:prstGeom>
          </p:spPr>
          <p:txBody>
            <a:bodyPr lIns="50800" tIns="50800" rIns="50800" bIns="50800" rtlCol="0" anchor="ctr"/>
            <a:lstStyle/>
            <a:p>
              <a:pPr algn="ctr">
                <a:lnSpc>
                  <a:spcPts val="2659"/>
                </a:lnSpc>
              </a:pPr>
              <a:endParaRPr>
                <a:latin typeface="+mj-lt"/>
              </a:endParaRPr>
            </a:p>
          </p:txBody>
        </p:sp>
        <p:sp>
          <p:nvSpPr>
            <p:cNvPr id="26" name="TextBox 26"/>
            <p:cNvSpPr txBox="1"/>
            <p:nvPr/>
          </p:nvSpPr>
          <p:spPr>
            <a:xfrm>
              <a:off x="221203" y="1281448"/>
              <a:ext cx="6785977" cy="7774364"/>
            </a:xfrm>
            <a:prstGeom prst="rect">
              <a:avLst/>
            </a:prstGeom>
          </p:spPr>
          <p:txBody>
            <a:bodyPr lIns="50800" tIns="50800" rIns="50800" bIns="50800" rtlCol="0" anchor="ctr"/>
            <a:lstStyle/>
            <a:p>
              <a:pPr algn="ctr">
                <a:lnSpc>
                  <a:spcPts val="2659"/>
                </a:lnSpc>
              </a:pPr>
              <a:endParaRPr>
                <a:latin typeface="+mj-lt"/>
              </a:endParaRPr>
            </a:p>
          </p:txBody>
        </p:sp>
        <p:sp>
          <p:nvSpPr>
            <p:cNvPr id="29" name="TextBox 29"/>
            <p:cNvSpPr txBox="1"/>
            <p:nvPr/>
          </p:nvSpPr>
          <p:spPr>
            <a:xfrm>
              <a:off x="2416299" y="138219"/>
              <a:ext cx="2395785" cy="2534004"/>
            </a:xfrm>
            <a:prstGeom prst="rect">
              <a:avLst/>
            </a:prstGeom>
          </p:spPr>
          <p:txBody>
            <a:bodyPr lIns="50800" tIns="50800" rIns="50800" bIns="50800" rtlCol="0" anchor="ctr"/>
            <a:lstStyle/>
            <a:p>
              <a:pPr algn="ctr">
                <a:lnSpc>
                  <a:spcPts val="2659"/>
                </a:lnSpc>
              </a:pPr>
              <a:endParaRPr>
                <a:latin typeface="+mj-lt"/>
              </a:endParaRPr>
            </a:p>
          </p:txBody>
        </p:sp>
        <p:sp>
          <p:nvSpPr>
            <p:cNvPr id="31" name="TextBox 31"/>
            <p:cNvSpPr txBox="1"/>
            <p:nvPr/>
          </p:nvSpPr>
          <p:spPr>
            <a:xfrm>
              <a:off x="-11352523" y="3231453"/>
              <a:ext cx="7228381" cy="751403"/>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600" b="1" kern="100">
                  <a:effectLst/>
                  <a:latin typeface="+mj-lt"/>
                  <a:ea typeface="Calibri" panose="020F0502020204030204" pitchFamily="34" charset="0"/>
                  <a:cs typeface="Times New Roman" panose="02020603050405020304" pitchFamily="18" charset="0"/>
                </a:rPr>
                <a:t>Functional Requirements</a:t>
              </a:r>
              <a:endParaRPr lang="en-US" sz="3600" kern="100">
                <a:effectLst/>
                <a:latin typeface="+mj-lt"/>
                <a:ea typeface="Calibri" panose="020F0502020204030204" pitchFamily="34" charset="0"/>
                <a:cs typeface="Times New Roman" panose="02020603050405020304" pitchFamily="18" charset="0"/>
              </a:endParaRPr>
            </a:p>
          </p:txBody>
        </p:sp>
      </p:grpSp>
      <p:grpSp>
        <p:nvGrpSpPr>
          <p:cNvPr id="33" name="Group 33"/>
          <p:cNvGrpSpPr/>
          <p:nvPr/>
        </p:nvGrpSpPr>
        <p:grpSpPr>
          <a:xfrm>
            <a:off x="32657" y="8929397"/>
            <a:ext cx="18288000" cy="1395703"/>
            <a:chOff x="0" y="0"/>
            <a:chExt cx="24384000" cy="1860937"/>
          </a:xfrm>
        </p:grpSpPr>
        <p:sp>
          <p:nvSpPr>
            <p:cNvPr id="34" name="Freeform 34"/>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2">
                <a:extLst>
                  <a:ext uri="{96DAC541-7B7A-43D3-8B79-37D633B846F1}">
                    <asvg:svgBlip xmlns:asvg="http://schemas.microsoft.com/office/drawing/2016/SVG/main" r:embed="rId3"/>
                  </a:ext>
                </a:extLst>
              </a:blip>
              <a:stretch>
                <a:fillRect b="-37612"/>
              </a:stretch>
            </a:blipFill>
          </p:spPr>
          <p:txBody>
            <a:bodyPr/>
            <a:lstStyle/>
            <a:p>
              <a:endParaRPr lang="en-US">
                <a:latin typeface="+mj-lt"/>
              </a:endParaRPr>
            </a:p>
          </p:txBody>
        </p:sp>
        <p:sp>
          <p:nvSpPr>
            <p:cNvPr id="36" name="Freeform 36"/>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4"/>
              <a:stretch>
                <a:fillRect/>
              </a:stretch>
            </a:blipFill>
          </p:spPr>
          <p:txBody>
            <a:bodyPr/>
            <a:lstStyle/>
            <a:p>
              <a:endParaRPr lang="en-US">
                <a:latin typeface="+mj-lt"/>
              </a:endParaRPr>
            </a:p>
          </p:txBody>
        </p:sp>
      </p:grpSp>
      <p:sp>
        <p:nvSpPr>
          <p:cNvPr id="39" name="TextBox 66">
            <a:extLst>
              <a:ext uri="{FF2B5EF4-FFF2-40B4-BE49-F238E27FC236}">
                <a16:creationId xmlns:a16="http://schemas.microsoft.com/office/drawing/2014/main" id="{6473D212-4373-B016-935D-874C135891C1}"/>
              </a:ext>
            </a:extLst>
          </p:cNvPr>
          <p:cNvSpPr txBox="1"/>
          <p:nvPr/>
        </p:nvSpPr>
        <p:spPr>
          <a:xfrm>
            <a:off x="0" y="-338429"/>
            <a:ext cx="18288000" cy="1764744"/>
          </a:xfrm>
          <a:prstGeom prst="rect">
            <a:avLst/>
          </a:prstGeom>
        </p:spPr>
        <p:txBody>
          <a:bodyPr lIns="50800" tIns="50800" rIns="50800" bIns="50800" rtlCol="0" anchor="ctr"/>
          <a:lstStyle/>
          <a:p>
            <a:pPr algn="l">
              <a:lnSpc>
                <a:spcPts val="6299"/>
              </a:lnSpc>
            </a:pPr>
            <a:r>
              <a:rPr lang="en-US" sz="4499">
                <a:solidFill>
                  <a:srgbClr val="FFC700"/>
                </a:solidFill>
                <a:latin typeface="+mj-lt"/>
                <a:ea typeface="Inter Bold"/>
                <a:cs typeface="Inter Bold"/>
                <a:sym typeface="Inter Bold"/>
              </a:rPr>
              <a:t>      </a:t>
            </a:r>
          </a:p>
        </p:txBody>
      </p:sp>
      <p:sp>
        <p:nvSpPr>
          <p:cNvPr id="41" name="TextBox 31">
            <a:extLst>
              <a:ext uri="{FF2B5EF4-FFF2-40B4-BE49-F238E27FC236}">
                <a16:creationId xmlns:a16="http://schemas.microsoft.com/office/drawing/2014/main" id="{A5AF2E49-FAAB-21D9-8A48-951BF4A7855C}"/>
              </a:ext>
            </a:extLst>
          </p:cNvPr>
          <p:cNvSpPr txBox="1"/>
          <p:nvPr/>
        </p:nvSpPr>
        <p:spPr>
          <a:xfrm>
            <a:off x="11463421" y="3949975"/>
            <a:ext cx="6138779" cy="563552"/>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600" b="1" kern="100">
                <a:latin typeface="+mj-lt"/>
                <a:ea typeface="Calibri" panose="020F0502020204030204" pitchFamily="34" charset="0"/>
                <a:cs typeface="Times New Roman" panose="02020603050405020304" pitchFamily="18" charset="0"/>
              </a:rPr>
              <a:t>Non-</a:t>
            </a:r>
            <a:r>
              <a:rPr lang="en-US" sz="3600" b="1" kern="100">
                <a:effectLst/>
                <a:latin typeface="+mj-lt"/>
                <a:ea typeface="Calibri" panose="020F0502020204030204" pitchFamily="34" charset="0"/>
                <a:cs typeface="Times New Roman" panose="02020603050405020304" pitchFamily="18" charset="0"/>
              </a:rPr>
              <a:t>Functional Requirements</a:t>
            </a:r>
            <a:endParaRPr lang="en-US" sz="3600" kern="100">
              <a:effectLst/>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B364228-FE01-8F95-42D2-1D0CEA94F12C}"/>
              </a:ext>
            </a:extLst>
          </p:cNvPr>
          <p:cNvSpPr txBox="1"/>
          <p:nvPr/>
        </p:nvSpPr>
        <p:spPr>
          <a:xfrm>
            <a:off x="12961802" y="4761690"/>
            <a:ext cx="3697091" cy="3539430"/>
          </a:xfrm>
          <a:prstGeom prst="rect">
            <a:avLst/>
          </a:prstGeom>
          <a:noFill/>
        </p:spPr>
        <p:txBody>
          <a:bodyPr wrap="square">
            <a:spAutoFit/>
          </a:bodyPr>
          <a:lstStyle/>
          <a:p>
            <a:pPr marL="457200" indent="-457200" algn="l">
              <a:spcBef>
                <a:spcPct val="0"/>
              </a:spcBef>
              <a:buFont typeface="Arial" panose="020B0604020202020204" pitchFamily="34" charset="0"/>
              <a:buChar char="•"/>
            </a:pPr>
            <a:r>
              <a:rPr lang="en-US" sz="3200" spc="26">
                <a:solidFill>
                  <a:srgbClr val="000000"/>
                </a:solidFill>
                <a:latin typeface="+mj-lt"/>
                <a:ea typeface="Canva Sans 2"/>
                <a:cs typeface="Times New Roman" panose="02020603050405020304" pitchFamily="18" charset="0"/>
                <a:sym typeface="Canva Sans 2"/>
              </a:rPr>
              <a:t>Availability</a:t>
            </a:r>
          </a:p>
          <a:p>
            <a:pPr marL="457200" indent="-457200" algn="l">
              <a:spcBef>
                <a:spcPct val="0"/>
              </a:spcBef>
              <a:buFont typeface="Arial" panose="020B0604020202020204" pitchFamily="34" charset="0"/>
              <a:buChar char="•"/>
            </a:pPr>
            <a:endParaRPr lang="en-US" sz="3200" spc="26">
              <a:solidFill>
                <a:srgbClr val="000000"/>
              </a:solidFill>
              <a:latin typeface="+mj-lt"/>
              <a:ea typeface="Canva Sans 2"/>
              <a:cs typeface="Times New Roman" panose="02020603050405020304" pitchFamily="18" charset="0"/>
              <a:sym typeface="Canva Sans 2"/>
            </a:endParaRPr>
          </a:p>
          <a:p>
            <a:pPr marL="457200" indent="-457200" algn="l">
              <a:spcBef>
                <a:spcPct val="0"/>
              </a:spcBef>
              <a:buFont typeface="Arial" panose="020B0604020202020204" pitchFamily="34" charset="0"/>
              <a:buChar char="•"/>
            </a:pPr>
            <a:r>
              <a:rPr lang="en-US" sz="3200" spc="26">
                <a:solidFill>
                  <a:srgbClr val="000000"/>
                </a:solidFill>
                <a:latin typeface="+mj-lt"/>
                <a:ea typeface="Canva Sans 2"/>
                <a:cs typeface="Times New Roman" panose="02020603050405020304" pitchFamily="18" charset="0"/>
                <a:sym typeface="Canva Sans 2"/>
              </a:rPr>
              <a:t>Reliability </a:t>
            </a:r>
          </a:p>
          <a:p>
            <a:pPr marL="457200" indent="-457200" algn="l">
              <a:spcBef>
                <a:spcPct val="0"/>
              </a:spcBef>
              <a:buFont typeface="Arial" panose="020B0604020202020204" pitchFamily="34" charset="0"/>
              <a:buChar char="•"/>
            </a:pPr>
            <a:endParaRPr lang="en-US" sz="3200" spc="26">
              <a:solidFill>
                <a:srgbClr val="000000"/>
              </a:solidFill>
              <a:latin typeface="+mj-lt"/>
              <a:ea typeface="Canva Sans 2"/>
              <a:cs typeface="Times New Roman" panose="02020603050405020304" pitchFamily="18" charset="0"/>
              <a:sym typeface="Canva Sans 2"/>
            </a:endParaRPr>
          </a:p>
          <a:p>
            <a:pPr marL="457200" indent="-457200" algn="l">
              <a:spcBef>
                <a:spcPct val="0"/>
              </a:spcBef>
              <a:buFont typeface="Arial" panose="020B0604020202020204" pitchFamily="34" charset="0"/>
              <a:buChar char="•"/>
            </a:pPr>
            <a:r>
              <a:rPr lang="en-US" sz="3200" spc="26">
                <a:solidFill>
                  <a:srgbClr val="000000"/>
                </a:solidFill>
                <a:latin typeface="+mj-lt"/>
                <a:ea typeface="Canva Sans 2"/>
                <a:cs typeface="Times New Roman" panose="02020603050405020304" pitchFamily="18" charset="0"/>
                <a:sym typeface="Canva Sans 2"/>
              </a:rPr>
              <a:t>User friendly </a:t>
            </a:r>
          </a:p>
          <a:p>
            <a:pPr marL="457200" indent="-457200" algn="l">
              <a:spcBef>
                <a:spcPct val="0"/>
              </a:spcBef>
              <a:buFont typeface="Arial" panose="020B0604020202020204" pitchFamily="34" charset="0"/>
              <a:buChar char="•"/>
            </a:pPr>
            <a:endParaRPr lang="en-US" sz="3200" spc="26">
              <a:solidFill>
                <a:srgbClr val="000000"/>
              </a:solidFill>
              <a:latin typeface="+mj-lt"/>
              <a:ea typeface="Canva Sans 2"/>
              <a:cs typeface="Times New Roman" panose="02020603050405020304" pitchFamily="18" charset="0"/>
              <a:sym typeface="Canva Sans 2"/>
            </a:endParaRPr>
          </a:p>
          <a:p>
            <a:pPr marL="457200" indent="-457200" algn="l">
              <a:spcBef>
                <a:spcPct val="0"/>
              </a:spcBef>
              <a:buFont typeface="Arial" panose="020B0604020202020204" pitchFamily="34" charset="0"/>
              <a:buChar char="•"/>
            </a:pPr>
            <a:r>
              <a:rPr lang="en-US" sz="3200" spc="26">
                <a:solidFill>
                  <a:srgbClr val="000000"/>
                </a:solidFill>
                <a:latin typeface="+mj-lt"/>
                <a:ea typeface="Canva Sans 2"/>
                <a:cs typeface="Times New Roman" panose="02020603050405020304" pitchFamily="18" charset="0"/>
                <a:sym typeface="Canva Sans 2"/>
              </a:rPr>
              <a:t>High performance</a:t>
            </a:r>
          </a:p>
        </p:txBody>
      </p:sp>
      <p:sp>
        <p:nvSpPr>
          <p:cNvPr id="2" name="Freeform 28">
            <a:extLst>
              <a:ext uri="{FF2B5EF4-FFF2-40B4-BE49-F238E27FC236}">
                <a16:creationId xmlns:a16="http://schemas.microsoft.com/office/drawing/2014/main" id="{8874E83F-7C48-6D52-48AF-BF1FCFA8EA6F}"/>
              </a:ext>
            </a:extLst>
          </p:cNvPr>
          <p:cNvSpPr/>
          <p:nvPr/>
        </p:nvSpPr>
        <p:spPr>
          <a:xfrm>
            <a:off x="4118325" y="1560406"/>
            <a:ext cx="2211494" cy="221149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5" cstate="print">
              <a:extLst>
                <a:ext uri="{28A0092B-C50C-407E-A947-70E740481C1C}">
                  <a14:useLocalDpi xmlns:a14="http://schemas.microsoft.com/office/drawing/2010/main" val="0"/>
                </a:ext>
              </a:extLst>
            </a:blip>
            <a:srcRect/>
            <a:stretch>
              <a:fillRect l="-32750" t="943" r="-45924" b="-20061"/>
            </a:stretch>
          </a:blipFill>
        </p:spPr>
        <p:txBody>
          <a:bodyPr/>
          <a:lstStyle/>
          <a:p>
            <a:endParaRPr lang="en-US">
              <a:latin typeface="+mj-lt"/>
            </a:endParaRPr>
          </a:p>
        </p:txBody>
      </p:sp>
      <p:sp>
        <p:nvSpPr>
          <p:cNvPr id="3" name="Freeform 13">
            <a:extLst>
              <a:ext uri="{FF2B5EF4-FFF2-40B4-BE49-F238E27FC236}">
                <a16:creationId xmlns:a16="http://schemas.microsoft.com/office/drawing/2014/main" id="{D46A890F-E850-E546-CBBA-9F2750FBFA5F}"/>
              </a:ext>
            </a:extLst>
          </p:cNvPr>
          <p:cNvSpPr/>
          <p:nvPr/>
        </p:nvSpPr>
        <p:spPr>
          <a:xfrm>
            <a:off x="13370489" y="1482134"/>
            <a:ext cx="2211493" cy="221149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p:spPr>
        <p:txBody>
          <a:bodyPr/>
          <a:lstStyle/>
          <a:p>
            <a:endParaRPr lang="en-US">
              <a:latin typeface="+mj-lt"/>
            </a:endParaRPr>
          </a:p>
        </p:txBody>
      </p:sp>
      <p:sp>
        <p:nvSpPr>
          <p:cNvPr id="13" name="TextBox 25">
            <a:extLst>
              <a:ext uri="{FF2B5EF4-FFF2-40B4-BE49-F238E27FC236}">
                <a16:creationId xmlns:a16="http://schemas.microsoft.com/office/drawing/2014/main" id="{B8837A2F-DE4A-EC58-522C-6D694A886A2B}"/>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grpSp>
        <p:nvGrpSpPr>
          <p:cNvPr id="4" name="Group 3">
            <a:extLst>
              <a:ext uri="{FF2B5EF4-FFF2-40B4-BE49-F238E27FC236}">
                <a16:creationId xmlns:a16="http://schemas.microsoft.com/office/drawing/2014/main" id="{650491C2-EF71-E4FB-0148-40C7BF47ABA9}"/>
              </a:ext>
            </a:extLst>
          </p:cNvPr>
          <p:cNvGrpSpPr/>
          <p:nvPr/>
        </p:nvGrpSpPr>
        <p:grpSpPr>
          <a:xfrm>
            <a:off x="-9525" y="-72643"/>
            <a:ext cx="18288000" cy="1625028"/>
            <a:chOff x="0" y="0"/>
            <a:chExt cx="4816593" cy="427991"/>
          </a:xfrm>
        </p:grpSpPr>
        <p:sp>
          <p:nvSpPr>
            <p:cNvPr id="15" name="Freeform 4">
              <a:extLst>
                <a:ext uri="{FF2B5EF4-FFF2-40B4-BE49-F238E27FC236}">
                  <a16:creationId xmlns:a16="http://schemas.microsoft.com/office/drawing/2014/main" id="{EDC37161-C60C-9E60-5BF5-C0C2508FA979}"/>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6" name="TextBox 5">
              <a:extLst>
                <a:ext uri="{FF2B5EF4-FFF2-40B4-BE49-F238E27FC236}">
                  <a16:creationId xmlns:a16="http://schemas.microsoft.com/office/drawing/2014/main" id="{4E38C50E-37DD-81DF-10A4-FC22DE09BBA8}"/>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8" name="Picture 17" descr="A blue text on a black background&#10;&#10;Description automatically generated">
            <a:extLst>
              <a:ext uri="{FF2B5EF4-FFF2-40B4-BE49-F238E27FC236}">
                <a16:creationId xmlns:a16="http://schemas.microsoft.com/office/drawing/2014/main" id="{1DF8506E-E809-72F6-3A93-5B8ECE605B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19" name="TextBox 67">
            <a:extLst>
              <a:ext uri="{FF2B5EF4-FFF2-40B4-BE49-F238E27FC236}">
                <a16:creationId xmlns:a16="http://schemas.microsoft.com/office/drawing/2014/main" id="{B4873F6E-F4F5-A307-3091-54AF8E952B7A}"/>
              </a:ext>
            </a:extLst>
          </p:cNvPr>
          <p:cNvSpPr txBox="1"/>
          <p:nvPr/>
        </p:nvSpPr>
        <p:spPr>
          <a:xfrm>
            <a:off x="-901544" y="38100"/>
            <a:ext cx="15227144" cy="1525097"/>
          </a:xfrm>
          <a:prstGeom prst="rect">
            <a:avLst/>
          </a:prstGeom>
        </p:spPr>
        <p:txBody>
          <a:bodyPr wrap="square" lIns="0" tIns="0" rIns="0" bIns="0" rtlCol="0" anchor="t">
            <a:spAutoFit/>
          </a:bodyPr>
          <a:lstStyle/>
          <a:p>
            <a:pPr algn="ctr">
              <a:lnSpc>
                <a:spcPts val="5787"/>
              </a:lnSpc>
            </a:pPr>
            <a:r>
              <a:rPr lang="en-US" sz="6600" b="1" spc="209">
                <a:solidFill>
                  <a:srgbClr val="FFC700"/>
                </a:solidFill>
                <a:effectLst>
                  <a:outerShdw blurRad="38100" dist="38100" dir="2700000" algn="tl">
                    <a:srgbClr val="000000">
                      <a:alpha val="43137"/>
                    </a:srgbClr>
                  </a:outerShdw>
                </a:effectLst>
                <a:latin typeface="+mj-lt"/>
                <a:ea typeface="Canva Sans 2 Bold"/>
                <a:cs typeface="Canva Sans 2 Bold"/>
                <a:sym typeface="Canva Sans 2 Bold"/>
              </a:rPr>
              <a:t>Functional &amp; Non-functional Requirements</a:t>
            </a:r>
          </a:p>
        </p:txBody>
      </p:sp>
      <p:sp>
        <p:nvSpPr>
          <p:cNvPr id="7" name="Slide Number Placeholder 6">
            <a:extLst>
              <a:ext uri="{FF2B5EF4-FFF2-40B4-BE49-F238E27FC236}">
                <a16:creationId xmlns:a16="http://schemas.microsoft.com/office/drawing/2014/main" id="{891C6E99-B575-CF95-ECE4-ADDD7F764549}"/>
              </a:ext>
            </a:extLst>
          </p:cNvPr>
          <p:cNvSpPr>
            <a:spLocks noGrp="1"/>
          </p:cNvSpPr>
          <p:nvPr>
            <p:ph type="sldNum" sz="quarter" idx="12"/>
          </p:nvPr>
        </p:nvSpPr>
        <p:spPr>
          <a:xfrm>
            <a:off x="16002000" y="9794581"/>
            <a:ext cx="2133600" cy="365125"/>
          </a:xfrm>
        </p:spPr>
        <p:txBody>
          <a:bodyPr/>
          <a:lstStyle/>
          <a:p>
            <a:fld id="{B6F15528-21DE-4FAA-801E-634DDDAF4B2B}" type="slidenum">
              <a:rPr lang="en-US" sz="2800" smtClean="0">
                <a:solidFill>
                  <a:schemeClr val="tx1"/>
                </a:solidFill>
              </a:rPr>
              <a:pPr/>
              <a:t>52</a:t>
            </a:fld>
            <a:endParaRPr lang="en-US" sz="2800">
              <a:solidFill>
                <a:schemeClr val="tx1"/>
              </a:solidFill>
            </a:endParaRPr>
          </a:p>
        </p:txBody>
      </p:sp>
    </p:spTree>
    <p:extLst>
      <p:ext uri="{BB962C8B-B14F-4D97-AF65-F5344CB8AC3E}">
        <p14:creationId xmlns:p14="http://schemas.microsoft.com/office/powerpoint/2010/main" val="3373317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3">
            <a:extLst>
              <a:ext uri="{FF2B5EF4-FFF2-40B4-BE49-F238E27FC236}">
                <a16:creationId xmlns:a16="http://schemas.microsoft.com/office/drawing/2014/main" id="{944A1506-3AD1-8354-76FC-FCB941226CFE}"/>
              </a:ext>
            </a:extLst>
          </p:cNvPr>
          <p:cNvGrpSpPr/>
          <p:nvPr/>
        </p:nvGrpSpPr>
        <p:grpSpPr>
          <a:xfrm>
            <a:off x="-9525" y="-72643"/>
            <a:ext cx="18288000" cy="1625028"/>
            <a:chOff x="0" y="0"/>
            <a:chExt cx="4816593" cy="427991"/>
          </a:xfrm>
        </p:grpSpPr>
        <p:sp>
          <p:nvSpPr>
            <p:cNvPr id="21" name="Freeform 4">
              <a:extLst>
                <a:ext uri="{FF2B5EF4-FFF2-40B4-BE49-F238E27FC236}">
                  <a16:creationId xmlns:a16="http://schemas.microsoft.com/office/drawing/2014/main" id="{EC9129C4-F445-339C-EF94-CFE84687E03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2" name="TextBox 5">
              <a:extLst>
                <a:ext uri="{FF2B5EF4-FFF2-40B4-BE49-F238E27FC236}">
                  <a16:creationId xmlns:a16="http://schemas.microsoft.com/office/drawing/2014/main" id="{C5225211-7B15-024F-0066-2B2F761417E7}"/>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3" name="Picture 22" descr="A blue text on a black background&#10;&#10;Description automatically generated">
            <a:extLst>
              <a:ext uri="{FF2B5EF4-FFF2-40B4-BE49-F238E27FC236}">
                <a16:creationId xmlns:a16="http://schemas.microsoft.com/office/drawing/2014/main" id="{E8E8E2EE-5899-867B-E2BC-CFD38F296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pic>
        <p:nvPicPr>
          <p:cNvPr id="20" name="Picture 19">
            <a:extLst>
              <a:ext uri="{FF2B5EF4-FFF2-40B4-BE49-F238E27FC236}">
                <a16:creationId xmlns:a16="http://schemas.microsoft.com/office/drawing/2014/main" id="{29F951FC-F522-5B69-ABF5-7DC2ED5CBC5A}"/>
              </a:ext>
            </a:extLst>
          </p:cNvPr>
          <p:cNvPicPr>
            <a:picLocks noChangeAspect="1"/>
          </p:cNvPicPr>
          <p:nvPr/>
        </p:nvPicPr>
        <p:blipFill rotWithShape="1">
          <a:blip r:embed="rId3">
            <a:extLst>
              <a:ext uri="{28A0092B-C50C-407E-A947-70E740481C1C}">
                <a14:useLocalDpi xmlns:a14="http://schemas.microsoft.com/office/drawing/2010/main" val="0"/>
              </a:ext>
            </a:extLst>
          </a:blip>
          <a:srcRect l="6661" r="6244"/>
          <a:stretch/>
        </p:blipFill>
        <p:spPr>
          <a:xfrm>
            <a:off x="1181097" y="1547590"/>
            <a:ext cx="15925801" cy="7719147"/>
          </a:xfrm>
          <a:prstGeom prst="rect">
            <a:avLst/>
          </a:prstGeom>
        </p:spPr>
      </p:pic>
      <p:sp>
        <p:nvSpPr>
          <p:cNvPr id="5" name="TextBox 5"/>
          <p:cNvSpPr txBox="1"/>
          <p:nvPr/>
        </p:nvSpPr>
        <p:spPr>
          <a:xfrm>
            <a:off x="0" y="-114300"/>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Gantt Chart</a:t>
            </a:r>
          </a:p>
        </p:txBody>
      </p:sp>
      <p:grpSp>
        <p:nvGrpSpPr>
          <p:cNvPr id="7" name="Group 7"/>
          <p:cNvGrpSpPr/>
          <p:nvPr/>
        </p:nvGrpSpPr>
        <p:grpSpPr>
          <a:xfrm>
            <a:off x="0" y="8862723"/>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9" name="TextBox 9"/>
            <p:cNvSpPr txBox="1"/>
            <p:nvPr/>
          </p:nvSpPr>
          <p:spPr>
            <a:xfrm>
              <a:off x="11803430" y="1205847"/>
              <a:ext cx="8252253" cy="47167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grpSp>
        <p:nvGrpSpPr>
          <p:cNvPr id="11" name="Group 33">
            <a:extLst>
              <a:ext uri="{FF2B5EF4-FFF2-40B4-BE49-F238E27FC236}">
                <a16:creationId xmlns:a16="http://schemas.microsoft.com/office/drawing/2014/main" id="{DDF3A2C0-3865-D6EF-16F1-2D7E32B7B9A5}"/>
              </a:ext>
            </a:extLst>
          </p:cNvPr>
          <p:cNvGrpSpPr/>
          <p:nvPr/>
        </p:nvGrpSpPr>
        <p:grpSpPr>
          <a:xfrm>
            <a:off x="32657" y="8929397"/>
            <a:ext cx="18288000" cy="1395703"/>
            <a:chOff x="0" y="0"/>
            <a:chExt cx="24384000" cy="1860937"/>
          </a:xfrm>
        </p:grpSpPr>
        <p:sp>
          <p:nvSpPr>
            <p:cNvPr id="12" name="Freeform 34">
              <a:extLst>
                <a:ext uri="{FF2B5EF4-FFF2-40B4-BE49-F238E27FC236}">
                  <a16:creationId xmlns:a16="http://schemas.microsoft.com/office/drawing/2014/main" id="{C9697F23-3339-08A9-456F-A13AA5AD09BB}"/>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13" name="Freeform 36">
              <a:extLst>
                <a:ext uri="{FF2B5EF4-FFF2-40B4-BE49-F238E27FC236}">
                  <a16:creationId xmlns:a16="http://schemas.microsoft.com/office/drawing/2014/main" id="{FE491DE5-2E74-B971-F399-1160987197BE}"/>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5" name="TextBox 25">
            <a:extLst>
              <a:ext uri="{FF2B5EF4-FFF2-40B4-BE49-F238E27FC236}">
                <a16:creationId xmlns:a16="http://schemas.microsoft.com/office/drawing/2014/main" id="{80AC7C45-46E8-BEF0-2147-FB6761BD269A}"/>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8B358636-925A-D379-E8ED-0F4CDBB3E1D5}"/>
              </a:ext>
            </a:extLst>
          </p:cNvPr>
          <p:cNvSpPr>
            <a:spLocks noGrp="1"/>
          </p:cNvSpPr>
          <p:nvPr>
            <p:ph type="sldNum" sz="quarter" idx="12"/>
          </p:nvPr>
        </p:nvSpPr>
        <p:spPr>
          <a:xfrm>
            <a:off x="15912092" y="9777412"/>
            <a:ext cx="2133600" cy="365125"/>
          </a:xfrm>
        </p:spPr>
        <p:txBody>
          <a:bodyPr/>
          <a:lstStyle/>
          <a:p>
            <a:fld id="{B6F15528-21DE-4FAA-801E-634DDDAF4B2B}" type="slidenum">
              <a:rPr lang="en-US" sz="2800" smtClean="0">
                <a:solidFill>
                  <a:schemeClr val="tx1"/>
                </a:solidFill>
              </a:rPr>
              <a:pPr/>
              <a:t>53</a:t>
            </a:fld>
            <a:endParaRPr lang="en-US" sz="2800">
              <a:solidFill>
                <a:schemeClr val="tx1"/>
              </a:solidFill>
            </a:endParaRPr>
          </a:p>
        </p:txBody>
      </p:sp>
    </p:spTree>
    <p:extLst>
      <p:ext uri="{BB962C8B-B14F-4D97-AF65-F5344CB8AC3E}">
        <p14:creationId xmlns:p14="http://schemas.microsoft.com/office/powerpoint/2010/main" val="1043787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any&#10;&#10;Description automatically generated">
            <a:extLst>
              <a:ext uri="{FF2B5EF4-FFF2-40B4-BE49-F238E27FC236}">
                <a16:creationId xmlns:a16="http://schemas.microsoft.com/office/drawing/2014/main" id="{3BDFDDB3-CC26-1090-FC8A-BF9195204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grpSp>
        <p:nvGrpSpPr>
          <p:cNvPr id="3" name="Group 3">
            <a:extLst>
              <a:ext uri="{FF2B5EF4-FFF2-40B4-BE49-F238E27FC236}">
                <a16:creationId xmlns:a16="http://schemas.microsoft.com/office/drawing/2014/main" id="{2E6E2291-17AF-B910-78F9-6197AAF2C4C8}"/>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813BB137-52DC-A1AA-4BE0-FDCE9DB9A0C7}"/>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D233D87F-0283-4E82-BC02-1AE933AD4AE5}"/>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7" name="Picture 16" descr="A blue text on a black background&#10;&#10;Description automatically generated">
            <a:extLst>
              <a:ext uri="{FF2B5EF4-FFF2-40B4-BE49-F238E27FC236}">
                <a16:creationId xmlns:a16="http://schemas.microsoft.com/office/drawing/2014/main" id="{A98653B0-0BD9-418A-38CF-6FBDEF0EC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p:cNvGrpSpPr/>
          <p:nvPr/>
        </p:nvGrpSpPr>
        <p:grpSpPr>
          <a:xfrm>
            <a:off x="0" y="8862723"/>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9" name="TextBox 9"/>
            <p:cNvSpPr txBox="1"/>
            <p:nvPr/>
          </p:nvSpPr>
          <p:spPr>
            <a:xfrm>
              <a:off x="11803430" y="1205847"/>
              <a:ext cx="8252253" cy="47167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grpSp>
        <p:nvGrpSpPr>
          <p:cNvPr id="11" name="Group 33">
            <a:extLst>
              <a:ext uri="{FF2B5EF4-FFF2-40B4-BE49-F238E27FC236}">
                <a16:creationId xmlns:a16="http://schemas.microsoft.com/office/drawing/2014/main" id="{DDF3A2C0-3865-D6EF-16F1-2D7E32B7B9A5}"/>
              </a:ext>
            </a:extLst>
          </p:cNvPr>
          <p:cNvGrpSpPr/>
          <p:nvPr/>
        </p:nvGrpSpPr>
        <p:grpSpPr>
          <a:xfrm>
            <a:off x="32657" y="8962054"/>
            <a:ext cx="18288000" cy="1395703"/>
            <a:chOff x="0" y="0"/>
            <a:chExt cx="24384000" cy="1860937"/>
          </a:xfrm>
        </p:grpSpPr>
        <p:sp>
          <p:nvSpPr>
            <p:cNvPr id="12" name="Freeform 34">
              <a:extLst>
                <a:ext uri="{FF2B5EF4-FFF2-40B4-BE49-F238E27FC236}">
                  <a16:creationId xmlns:a16="http://schemas.microsoft.com/office/drawing/2014/main" id="{C9697F23-3339-08A9-456F-A13AA5AD09BB}"/>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13" name="Freeform 36">
              <a:extLst>
                <a:ext uri="{FF2B5EF4-FFF2-40B4-BE49-F238E27FC236}">
                  <a16:creationId xmlns:a16="http://schemas.microsoft.com/office/drawing/2014/main" id="{FE491DE5-2E74-B971-F399-1160987197BE}"/>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5" name="TextBox 5">
            <a:extLst>
              <a:ext uri="{FF2B5EF4-FFF2-40B4-BE49-F238E27FC236}">
                <a16:creationId xmlns:a16="http://schemas.microsoft.com/office/drawing/2014/main" id="{0166B66E-F614-92F1-0609-3CF05AF45AD4}"/>
              </a:ext>
            </a:extLst>
          </p:cNvPr>
          <p:cNvSpPr txBox="1"/>
          <p:nvPr/>
        </p:nvSpPr>
        <p:spPr>
          <a:xfrm>
            <a:off x="0" y="-197286"/>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Work Breakdown Chart </a:t>
            </a:r>
          </a:p>
        </p:txBody>
      </p:sp>
      <p:sp>
        <p:nvSpPr>
          <p:cNvPr id="16" name="TextBox 25">
            <a:extLst>
              <a:ext uri="{FF2B5EF4-FFF2-40B4-BE49-F238E27FC236}">
                <a16:creationId xmlns:a16="http://schemas.microsoft.com/office/drawing/2014/main" id="{6350DD88-B09C-D522-6170-A24D78EAE436}"/>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922270EC-B8AC-29FC-1B4B-C730F3E35DFE}"/>
              </a:ext>
            </a:extLst>
          </p:cNvPr>
          <p:cNvSpPr>
            <a:spLocks noGrp="1"/>
          </p:cNvSpPr>
          <p:nvPr>
            <p:ph type="sldNum" sz="quarter" idx="12"/>
          </p:nvPr>
        </p:nvSpPr>
        <p:spPr>
          <a:xfrm>
            <a:off x="15912092" y="9791378"/>
            <a:ext cx="2133600" cy="365125"/>
          </a:xfrm>
        </p:spPr>
        <p:txBody>
          <a:bodyPr/>
          <a:lstStyle/>
          <a:p>
            <a:fld id="{B6F15528-21DE-4FAA-801E-634DDDAF4B2B}" type="slidenum">
              <a:rPr lang="en-US" sz="2800" smtClean="0">
                <a:solidFill>
                  <a:schemeClr val="tx1"/>
                </a:solidFill>
              </a:rPr>
              <a:pPr/>
              <a:t>54</a:t>
            </a:fld>
            <a:endParaRPr lang="en-US" sz="2800">
              <a:solidFill>
                <a:schemeClr val="tx1"/>
              </a:solidFill>
            </a:endParaRPr>
          </a:p>
        </p:txBody>
      </p:sp>
    </p:spTree>
    <p:extLst>
      <p:ext uri="{BB962C8B-B14F-4D97-AF65-F5344CB8AC3E}">
        <p14:creationId xmlns:p14="http://schemas.microsoft.com/office/powerpoint/2010/main" val="2209342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
            <a:extLst>
              <a:ext uri="{FF2B5EF4-FFF2-40B4-BE49-F238E27FC236}">
                <a16:creationId xmlns:a16="http://schemas.microsoft.com/office/drawing/2014/main" id="{A730E7AD-E0A4-6FA9-B3AF-220FEFE4BB69}"/>
              </a:ext>
            </a:extLst>
          </p:cNvPr>
          <p:cNvGrpSpPr/>
          <p:nvPr/>
        </p:nvGrpSpPr>
        <p:grpSpPr>
          <a:xfrm>
            <a:off x="-9525" y="-72643"/>
            <a:ext cx="18288000" cy="1625028"/>
            <a:chOff x="0" y="0"/>
            <a:chExt cx="4816593" cy="427991"/>
          </a:xfrm>
        </p:grpSpPr>
        <p:sp>
          <p:nvSpPr>
            <p:cNvPr id="12" name="Freeform 4">
              <a:extLst>
                <a:ext uri="{FF2B5EF4-FFF2-40B4-BE49-F238E27FC236}">
                  <a16:creationId xmlns:a16="http://schemas.microsoft.com/office/drawing/2014/main" id="{98EC4F70-8773-345A-932D-F97C7EF97D30}"/>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80B3898F-382C-527D-91AC-DF055CAAEDE3}"/>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A20DF83D-C83C-F6D6-371C-ECA2CDEBA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p:cNvSpPr txBox="1"/>
          <p:nvPr/>
        </p:nvSpPr>
        <p:spPr>
          <a:xfrm>
            <a:off x="-15241" y="-180158"/>
            <a:ext cx="18288000" cy="1764744"/>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References </a:t>
            </a:r>
          </a:p>
        </p:txBody>
      </p:sp>
      <p:grpSp>
        <p:nvGrpSpPr>
          <p:cNvPr id="7" name="Group 7"/>
          <p:cNvGrpSpPr/>
          <p:nvPr/>
        </p:nvGrpSpPr>
        <p:grpSpPr>
          <a:xfrm>
            <a:off x="32657" y="8929397"/>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1" name="TextBox 10">
            <a:hlinkClick r:id="rId6" action="ppaction://hlinksldjump"/>
            <a:extLst>
              <a:ext uri="{FF2B5EF4-FFF2-40B4-BE49-F238E27FC236}">
                <a16:creationId xmlns:a16="http://schemas.microsoft.com/office/drawing/2014/main" id="{04AC9E7A-9BA4-0262-533B-6007025DDC94}"/>
              </a:ext>
            </a:extLst>
          </p:cNvPr>
          <p:cNvSpPr txBox="1"/>
          <p:nvPr/>
        </p:nvSpPr>
        <p:spPr>
          <a:xfrm>
            <a:off x="1104900" y="1770357"/>
            <a:ext cx="16078200" cy="8302786"/>
          </a:xfrm>
          <a:prstGeom prst="rect">
            <a:avLst/>
          </a:prstGeom>
          <a:noFill/>
        </p:spPr>
        <p:txBody>
          <a:bodyPr wrap="square" rtlCol="0">
            <a:spAutoFit/>
          </a:bodyPr>
          <a:lstStyle/>
          <a:p>
            <a:pPr marL="0" marR="0">
              <a:lnSpc>
                <a:spcPct val="107000"/>
              </a:lnSpc>
              <a:spcBef>
                <a:spcPts val="0"/>
              </a:spcBef>
              <a:spcAft>
                <a:spcPts val="0"/>
              </a:spcAft>
            </a:pPr>
            <a:r>
              <a:rPr lang="en-US" sz="2400">
                <a:latin typeface="+mj-lt"/>
                <a:cs typeface="Times New Roman" panose="02020603050405020304" pitchFamily="18" charset="0"/>
              </a:rPr>
              <a:t>[11] </a:t>
            </a:r>
            <a:r>
              <a:rPr lang="en-US" sz="2400" kern="0">
                <a:effectLst/>
                <a:latin typeface="+mj-lt"/>
                <a:ea typeface="Times New Roman" panose="02020603050405020304" pitchFamily="18" charset="0"/>
                <a:cs typeface="Times New Roman" panose="02020603050405020304" pitchFamily="18" charset="0"/>
              </a:rPr>
              <a:t>“</a:t>
            </a:r>
            <a:r>
              <a:rPr lang="en-US" sz="2400" b="1" kern="0">
                <a:effectLst/>
                <a:latin typeface="+mj-lt"/>
                <a:ea typeface="Times New Roman" panose="02020603050405020304" pitchFamily="18" charset="0"/>
                <a:cs typeface="Times New Roman" panose="02020603050405020304" pitchFamily="18" charset="0"/>
              </a:rPr>
              <a:t>Epidemiology of Down syndrome - Sherman - 2007 - Mental Retardation and Developmental Disabilities Research Reviews</a:t>
            </a:r>
            <a:r>
              <a:rPr lang="en-US" sz="2400" kern="0">
                <a:effectLst/>
                <a:latin typeface="+mj-lt"/>
                <a:ea typeface="Times New Roman" panose="02020603050405020304" pitchFamily="18" charset="0"/>
                <a:cs typeface="Times New Roman" panose="02020603050405020304" pitchFamily="18" charset="0"/>
              </a:rPr>
              <a:t> - Wiley Online Library.” Accessed: Aug. 11, 2024. [Online]. Available: </a:t>
            </a:r>
            <a:r>
              <a:rPr lang="en-US" sz="2400" i="1" u="sng" kern="0">
                <a:solidFill>
                  <a:srgbClr val="0000FF"/>
                </a:solidFill>
                <a:effectLst/>
                <a:latin typeface="+mj-lt"/>
                <a:ea typeface="Times New Roman" panose="02020603050405020304" pitchFamily="18" charset="0"/>
                <a:cs typeface="Times New Roman" panose="02020603050405020304" pitchFamily="18" charset="0"/>
                <a:hlinkClick r:id="rId7"/>
              </a:rPr>
              <a:t>https://onlinelibrary.wiley.com/doi/10.1002/mrdd.20157</a:t>
            </a:r>
            <a:r>
              <a:rPr lang="en-US" sz="2400" i="1" u="sng" kern="0">
                <a:solidFill>
                  <a:srgbClr val="0000FF"/>
                </a:solidFill>
                <a:effectLst/>
                <a:latin typeface="+mj-lt"/>
                <a:ea typeface="Times New Roman" panose="02020603050405020304" pitchFamily="18" charset="0"/>
                <a:cs typeface="Times New Roman" panose="02020603050405020304" pitchFamily="18" charset="0"/>
              </a:rPr>
              <a:t>  </a:t>
            </a:r>
            <a:endParaRPr lang="en-US" sz="2400" i="1" kern="100">
              <a:effectLst/>
              <a:latin typeface="+mj-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2400" i="1" kern="100">
                <a:effectLst/>
                <a:latin typeface="+mj-lt"/>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r>
              <a:rPr lang="en-US" sz="2400">
                <a:highlight>
                  <a:srgbClr val="FFFFFF"/>
                </a:highlight>
                <a:latin typeface="+mj-lt"/>
                <a:cs typeface="Times New Roman" panose="02020603050405020304" pitchFamily="18" charset="0"/>
              </a:rPr>
              <a:t>[12]</a:t>
            </a:r>
            <a:r>
              <a:rPr lang="en-US" sz="2400" b="0">
                <a:effectLst/>
                <a:highlight>
                  <a:srgbClr val="FFFFFF"/>
                </a:highlight>
                <a:latin typeface="+mj-lt"/>
                <a:cs typeface="Times New Roman" panose="02020603050405020304" pitchFamily="18" charset="0"/>
                <a:hlinkClick r:id="rId8"/>
              </a:rPr>
              <a:t> </a:t>
            </a:r>
            <a:r>
              <a:rPr lang="en-US" sz="2400" kern="0">
                <a:effectLst/>
                <a:latin typeface="+mj-lt"/>
                <a:ea typeface="Times New Roman" panose="02020603050405020304" pitchFamily="18" charset="0"/>
                <a:cs typeface="Times New Roman" panose="02020603050405020304" pitchFamily="18" charset="0"/>
              </a:rPr>
              <a:t>“</a:t>
            </a:r>
            <a:r>
              <a:rPr lang="en-US" sz="2400" b="1" kern="0">
                <a:effectLst/>
                <a:latin typeface="+mj-lt"/>
                <a:ea typeface="Times New Roman" panose="02020603050405020304" pitchFamily="18" charset="0"/>
                <a:cs typeface="Times New Roman" panose="02020603050405020304" pitchFamily="18" charset="0"/>
              </a:rPr>
              <a:t>Down’s syndrome - ScienceDirect</a:t>
            </a:r>
            <a:r>
              <a:rPr lang="en-US" sz="2400" kern="0">
                <a:effectLst/>
                <a:latin typeface="+mj-lt"/>
                <a:ea typeface="Times New Roman" panose="02020603050405020304" pitchFamily="18" charset="0"/>
                <a:cs typeface="Times New Roman" panose="02020603050405020304" pitchFamily="18" charset="0"/>
              </a:rPr>
              <a:t>.” Accessed: Aug. 11, 2024. [Online]. Available: </a:t>
            </a:r>
            <a:r>
              <a:rPr lang="en-US" sz="2400" i="1" u="sng" kern="0">
                <a:solidFill>
                  <a:srgbClr val="0000FF"/>
                </a:solidFill>
                <a:effectLst/>
                <a:latin typeface="+mj-lt"/>
                <a:ea typeface="Times New Roman" panose="02020603050405020304" pitchFamily="18" charset="0"/>
                <a:cs typeface="Times New Roman" panose="02020603050405020304" pitchFamily="18" charset="0"/>
                <a:hlinkClick r:id="rId9"/>
              </a:rPr>
              <a:t>https://www.sciencedirect.com/science/article/abs/pii/S014067360312987X</a:t>
            </a:r>
            <a:endParaRPr lang="en-US" sz="2400" i="1" kern="100">
              <a:effectLst/>
              <a:latin typeface="+mj-lt"/>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2400" kern="100">
                <a:effectLst/>
                <a:latin typeface="+mj-lt"/>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r>
              <a:rPr lang="en-US" sz="2400">
                <a:solidFill>
                  <a:srgbClr val="131314"/>
                </a:solidFill>
                <a:highlight>
                  <a:srgbClr val="FFFFFF"/>
                </a:highlight>
                <a:latin typeface="+mj-lt"/>
                <a:cs typeface="Times New Roman" panose="02020603050405020304" pitchFamily="18" charset="0"/>
              </a:rPr>
              <a:t>[13] </a:t>
            </a:r>
            <a:r>
              <a:rPr lang="en-US" sz="2400" kern="0">
                <a:effectLst/>
                <a:latin typeface="+mj-lt"/>
                <a:ea typeface="Times New Roman" panose="02020603050405020304" pitchFamily="18" charset="0"/>
                <a:cs typeface="Times New Roman" panose="02020603050405020304" pitchFamily="18" charset="0"/>
              </a:rPr>
              <a:t>J. E. Roberts, J. Price, and C. Malkin, “</a:t>
            </a:r>
            <a:r>
              <a:rPr lang="en-US" sz="2400" b="1" kern="0">
                <a:effectLst/>
                <a:latin typeface="+mj-lt"/>
                <a:ea typeface="Times New Roman" panose="02020603050405020304" pitchFamily="18" charset="0"/>
                <a:cs typeface="Times New Roman" panose="02020603050405020304" pitchFamily="18" charset="0"/>
              </a:rPr>
              <a:t>Language and communication development in down syndrome</a:t>
            </a:r>
            <a:r>
              <a:rPr lang="en-US" sz="2400" kern="0">
                <a:effectLst/>
                <a:latin typeface="+mj-lt"/>
                <a:ea typeface="Times New Roman" panose="02020603050405020304" pitchFamily="18" charset="0"/>
                <a:cs typeface="Times New Roman" panose="02020603050405020304" pitchFamily="18" charset="0"/>
              </a:rPr>
              <a:t>,” </a:t>
            </a:r>
            <a:r>
              <a:rPr lang="en-US" sz="2400" i="1" kern="0">
                <a:effectLst/>
                <a:latin typeface="+mj-lt"/>
                <a:ea typeface="Times New Roman" panose="02020603050405020304" pitchFamily="18" charset="0"/>
                <a:cs typeface="Times New Roman" panose="02020603050405020304" pitchFamily="18" charset="0"/>
              </a:rPr>
              <a:t>Mental Retardation and Developmental Disabilities Research Reviews</a:t>
            </a:r>
            <a:r>
              <a:rPr lang="en-US" sz="2400" kern="0">
                <a:effectLst/>
                <a:latin typeface="+mj-lt"/>
                <a:ea typeface="Times New Roman" panose="02020603050405020304" pitchFamily="18" charset="0"/>
                <a:cs typeface="Times New Roman" panose="02020603050405020304" pitchFamily="18" charset="0"/>
              </a:rPr>
              <a:t>, vol. 13, no. 1, pp. 26–35, 2007, </a:t>
            </a:r>
            <a:r>
              <a:rPr lang="en-US" sz="2400" kern="0" err="1">
                <a:effectLst/>
                <a:latin typeface="+mj-lt"/>
                <a:ea typeface="Times New Roman" panose="02020603050405020304" pitchFamily="18" charset="0"/>
                <a:cs typeface="Times New Roman" panose="02020603050405020304" pitchFamily="18" charset="0"/>
              </a:rPr>
              <a:t>doi</a:t>
            </a:r>
            <a:r>
              <a:rPr lang="en-US" sz="2400" kern="0">
                <a:effectLst/>
                <a:latin typeface="+mj-lt"/>
                <a:ea typeface="Times New Roman" panose="02020603050405020304" pitchFamily="18" charset="0"/>
                <a:cs typeface="Times New Roman" panose="02020603050405020304" pitchFamily="18" charset="0"/>
              </a:rPr>
              <a:t>: </a:t>
            </a:r>
            <a:r>
              <a:rPr lang="en-US" sz="2400" i="1" u="sng" kern="0">
                <a:solidFill>
                  <a:srgbClr val="0000FF"/>
                </a:solidFill>
                <a:effectLst/>
                <a:latin typeface="+mj-lt"/>
                <a:ea typeface="Times New Roman" panose="02020603050405020304" pitchFamily="18" charset="0"/>
                <a:cs typeface="Times New Roman" panose="02020603050405020304" pitchFamily="18" charset="0"/>
                <a:hlinkClick r:id="rId10"/>
              </a:rPr>
              <a:t>10.1002/mrdd.20136</a:t>
            </a:r>
            <a:r>
              <a:rPr lang="en-US" sz="2400" i="1" kern="0">
                <a:effectLst/>
                <a:latin typeface="+mj-lt"/>
                <a:ea typeface="Times New Roman" panose="02020603050405020304" pitchFamily="18" charset="0"/>
                <a:cs typeface="Times New Roman" panose="02020603050405020304" pitchFamily="18" charset="0"/>
              </a:rPr>
              <a:t>.</a:t>
            </a:r>
            <a:endParaRPr lang="en-US" sz="2400" i="1" kern="100">
              <a:effectLst/>
              <a:latin typeface="+mj-lt"/>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2400" kern="0">
                <a:effectLst/>
                <a:latin typeface="+mj-lt"/>
                <a:ea typeface="Times New Roman" panose="02020603050405020304" pitchFamily="18" charset="0"/>
                <a:cs typeface="Times New Roman" panose="02020603050405020304" pitchFamily="18" charset="0"/>
              </a:rPr>
              <a:t> </a:t>
            </a:r>
            <a:endParaRPr lang="en-US" sz="2400" kern="100">
              <a:latin typeface="+mj-lt"/>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2400">
                <a:solidFill>
                  <a:srgbClr val="39393A"/>
                </a:solidFill>
                <a:highlight>
                  <a:srgbClr val="FFFFFF"/>
                </a:highlight>
                <a:latin typeface="+mj-lt"/>
                <a:cs typeface="Times New Roman" panose="02020603050405020304" pitchFamily="18" charset="0"/>
              </a:rPr>
              <a:t>[14] </a:t>
            </a:r>
            <a:r>
              <a:rPr lang="en-US" sz="2400" kern="0">
                <a:effectLst/>
                <a:latin typeface="+mj-lt"/>
                <a:ea typeface="Times New Roman" panose="02020603050405020304" pitchFamily="18" charset="0"/>
                <a:cs typeface="Times New Roman" panose="02020603050405020304" pitchFamily="18" charset="0"/>
              </a:rPr>
              <a:t>A. </a:t>
            </a:r>
            <a:r>
              <a:rPr lang="en-US" sz="2400" kern="0" err="1">
                <a:effectLst/>
                <a:latin typeface="+mj-lt"/>
                <a:ea typeface="Times New Roman" panose="02020603050405020304" pitchFamily="18" charset="0"/>
                <a:cs typeface="Times New Roman" panose="02020603050405020304" pitchFamily="18" charset="0"/>
              </a:rPr>
              <a:t>Wołowicz-Ruszkowska</a:t>
            </a:r>
            <a:r>
              <a:rPr lang="en-US" sz="2400" kern="0">
                <a:effectLst/>
                <a:latin typeface="+mj-lt"/>
                <a:ea typeface="Times New Roman" panose="02020603050405020304" pitchFamily="18" charset="0"/>
                <a:cs typeface="Times New Roman" panose="02020603050405020304" pitchFamily="18" charset="0"/>
              </a:rPr>
              <a:t> and D. McConnell, “</a:t>
            </a:r>
            <a:r>
              <a:rPr lang="en-US" sz="2400" b="1" kern="0">
                <a:effectLst/>
                <a:latin typeface="+mj-lt"/>
                <a:ea typeface="Times New Roman" panose="02020603050405020304" pitchFamily="18" charset="0"/>
                <a:cs typeface="Times New Roman" panose="02020603050405020304" pitchFamily="18" charset="0"/>
              </a:rPr>
              <a:t>The experience of adult children of mothers with intellectual disability: A qualitative retrospective study from Poland</a:t>
            </a:r>
            <a:r>
              <a:rPr lang="en-US" sz="2400" kern="0">
                <a:effectLst/>
                <a:latin typeface="+mj-lt"/>
                <a:ea typeface="Times New Roman" panose="02020603050405020304" pitchFamily="18" charset="0"/>
                <a:cs typeface="Times New Roman" panose="02020603050405020304" pitchFamily="18" charset="0"/>
              </a:rPr>
              <a:t>,” </a:t>
            </a:r>
            <a:r>
              <a:rPr lang="en-US" sz="2400" i="1" kern="0">
                <a:effectLst/>
                <a:latin typeface="+mj-lt"/>
                <a:ea typeface="Times New Roman" panose="02020603050405020304" pitchFamily="18" charset="0"/>
                <a:cs typeface="Times New Roman" panose="02020603050405020304" pitchFamily="18" charset="0"/>
              </a:rPr>
              <a:t>Journal of Applied Research in Intellectual Disabilities</a:t>
            </a:r>
            <a:r>
              <a:rPr lang="en-US" sz="2400" kern="0">
                <a:effectLst/>
                <a:latin typeface="+mj-lt"/>
                <a:ea typeface="Times New Roman" panose="02020603050405020304" pitchFamily="18" charset="0"/>
                <a:cs typeface="Times New Roman" panose="02020603050405020304" pitchFamily="18" charset="0"/>
              </a:rPr>
              <a:t>, vol. 30, no. 3, pp. 482–491, 2017, </a:t>
            </a:r>
            <a:r>
              <a:rPr lang="en-US" sz="2400" kern="0" err="1">
                <a:effectLst/>
                <a:latin typeface="+mj-lt"/>
                <a:ea typeface="Times New Roman" panose="02020603050405020304" pitchFamily="18" charset="0"/>
                <a:cs typeface="Times New Roman" panose="02020603050405020304" pitchFamily="18" charset="0"/>
              </a:rPr>
              <a:t>doi</a:t>
            </a:r>
            <a:r>
              <a:rPr lang="en-US" sz="2400" kern="0">
                <a:effectLst/>
                <a:latin typeface="+mj-lt"/>
                <a:ea typeface="Times New Roman" panose="02020603050405020304" pitchFamily="18" charset="0"/>
                <a:cs typeface="Times New Roman" panose="02020603050405020304" pitchFamily="18" charset="0"/>
              </a:rPr>
              <a:t>: </a:t>
            </a:r>
            <a:r>
              <a:rPr lang="en-US" sz="2400" i="1" u="sng" kern="0">
                <a:solidFill>
                  <a:srgbClr val="0000FF"/>
                </a:solidFill>
                <a:effectLst/>
                <a:latin typeface="+mj-lt"/>
                <a:ea typeface="Times New Roman" panose="02020603050405020304" pitchFamily="18" charset="0"/>
                <a:cs typeface="Times New Roman" panose="02020603050405020304" pitchFamily="18" charset="0"/>
                <a:hlinkClick r:id="rId11"/>
              </a:rPr>
              <a:t>10.1111/jar.12322</a:t>
            </a:r>
            <a:r>
              <a:rPr lang="en-US" sz="2400" kern="0">
                <a:effectLst/>
                <a:latin typeface="+mj-lt"/>
                <a:ea typeface="Times New Roman" panose="02020603050405020304" pitchFamily="18" charset="0"/>
                <a:cs typeface="Times New Roman" panose="02020603050405020304" pitchFamily="18" charset="0"/>
              </a:rPr>
              <a:t>.</a:t>
            </a:r>
          </a:p>
          <a:p>
            <a:pPr marL="0" marR="0">
              <a:lnSpc>
                <a:spcPct val="107000"/>
              </a:lnSpc>
              <a:spcBef>
                <a:spcPts val="0"/>
              </a:spcBef>
              <a:spcAft>
                <a:spcPts val="0"/>
              </a:spcAft>
            </a:pPr>
            <a:endParaRPr lang="en-US" sz="2400" kern="0">
              <a:latin typeface="+mj-lt"/>
              <a:ea typeface="Aptos" panose="020B0004020202020204" pitchFamily="34" charset="0"/>
              <a:cs typeface="Times New Roman" panose="02020603050405020304" pitchFamily="18" charset="0"/>
            </a:endParaRPr>
          </a:p>
          <a:p>
            <a:pPr>
              <a:lnSpc>
                <a:spcPct val="107000"/>
              </a:lnSpc>
            </a:pPr>
            <a:r>
              <a:rPr lang="en-US" sz="2400">
                <a:solidFill>
                  <a:srgbClr val="39393A"/>
                </a:solidFill>
                <a:highlight>
                  <a:srgbClr val="FFFFFF"/>
                </a:highlight>
                <a:latin typeface="+mj-lt"/>
                <a:cs typeface="Times New Roman" panose="02020603050405020304" pitchFamily="18" charset="0"/>
              </a:rPr>
              <a:t>[15] </a:t>
            </a:r>
            <a:r>
              <a:rPr lang="en-US" sz="2400" kern="0">
                <a:effectLst/>
                <a:latin typeface="+mj-lt"/>
                <a:ea typeface="Times New Roman" panose="02020603050405020304" pitchFamily="18" charset="0"/>
                <a:cs typeface="Times New Roman" panose="02020603050405020304" pitchFamily="18" charset="0"/>
              </a:rPr>
              <a:t>“</a:t>
            </a:r>
            <a:r>
              <a:rPr lang="en-US" sz="2400" b="1" kern="0">
                <a:effectLst/>
                <a:latin typeface="+mj-lt"/>
                <a:ea typeface="Times New Roman" panose="02020603050405020304" pitchFamily="18" charset="0"/>
                <a:cs typeface="Times New Roman" panose="02020603050405020304" pitchFamily="18" charset="0"/>
              </a:rPr>
              <a:t>Ethnic differences in the link between physical discipline and later adolescent externalizing behaviors</a:t>
            </a:r>
            <a:r>
              <a:rPr lang="en-US" sz="2400" kern="0">
                <a:effectLst/>
                <a:latin typeface="+mj-lt"/>
                <a:ea typeface="Times New Roman" panose="02020603050405020304" pitchFamily="18" charset="0"/>
                <a:cs typeface="Times New Roman" panose="02020603050405020304" pitchFamily="18" charset="0"/>
              </a:rPr>
              <a:t> - Lansford - 2004 - Journal of Child Psychology and Psychiatry - Wiley Online Library.” Accessed: Aug. 11, 2024. [Online]. Available: </a:t>
            </a:r>
            <a:r>
              <a:rPr lang="en-US" sz="2400" i="1" kern="0">
                <a:solidFill>
                  <a:srgbClr val="0000FF"/>
                </a:solidFill>
                <a:effectLst/>
                <a:latin typeface="+mj-lt"/>
                <a:ea typeface="Times New Roman" panose="02020603050405020304" pitchFamily="18" charset="0"/>
                <a:cs typeface="Times New Roman" panose="02020603050405020304" pitchFamily="18" charset="0"/>
                <a:hlinkClick r:id="rId12"/>
              </a:rPr>
              <a:t>https://acamh.onlinelibrary.wiley.com/doi/10.1111/j.1469-7610.2004.00273.x</a:t>
            </a:r>
            <a:endParaRPr lang="en-US" sz="2400" i="1" kern="100">
              <a:effectLst/>
              <a:latin typeface="+mj-lt"/>
              <a:ea typeface="Aptos" panose="020B0004020202020204" pitchFamily="34" charset="0"/>
              <a:cs typeface="Times New Roman" panose="02020603050405020304" pitchFamily="18" charset="0"/>
            </a:endParaRPr>
          </a:p>
          <a:p>
            <a:pPr marL="0" marR="0">
              <a:lnSpc>
                <a:spcPct val="107000"/>
              </a:lnSpc>
              <a:spcBef>
                <a:spcPts val="0"/>
              </a:spcBef>
              <a:spcAft>
                <a:spcPts val="0"/>
              </a:spcAft>
            </a:pPr>
            <a:endParaRPr lang="en-US" sz="2400" kern="100">
              <a:effectLst/>
              <a:latin typeface="+mj-lt"/>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2400" kern="0">
                <a:effectLst/>
                <a:latin typeface="+mj-lt"/>
                <a:ea typeface="Times New Roman" panose="02020603050405020304" pitchFamily="18" charset="0"/>
                <a:cs typeface="Times New Roman" panose="02020603050405020304" pitchFamily="18" charset="0"/>
              </a:rPr>
              <a:t> </a:t>
            </a:r>
            <a:endParaRPr lang="en-US" sz="2400" kern="100">
              <a:effectLst/>
              <a:latin typeface="+mj-lt"/>
              <a:ea typeface="Aptos" panose="020B0004020202020204" pitchFamily="34" charset="0"/>
              <a:cs typeface="Times New Roman" panose="02020603050405020304" pitchFamily="18" charset="0"/>
            </a:endParaRPr>
          </a:p>
          <a:p>
            <a:endParaRPr lang="en-US" sz="2400" i="1">
              <a:solidFill>
                <a:srgbClr val="131314"/>
              </a:solidFill>
              <a:effectLst/>
              <a:highlight>
                <a:srgbClr val="FFFFFF"/>
              </a:highlight>
              <a:latin typeface="+mj-lt"/>
              <a:cs typeface="Times New Roman" panose="02020603050405020304" pitchFamily="18" charset="0"/>
            </a:endParaRPr>
          </a:p>
        </p:txBody>
      </p:sp>
      <p:sp>
        <p:nvSpPr>
          <p:cNvPr id="13" name="TextBox 25">
            <a:extLst>
              <a:ext uri="{FF2B5EF4-FFF2-40B4-BE49-F238E27FC236}">
                <a16:creationId xmlns:a16="http://schemas.microsoft.com/office/drawing/2014/main" id="{DD4C82A6-6F18-7405-4E44-1834F03B6653}"/>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050A00D5-C389-189C-9FA5-033E4E5B3810}"/>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55</a:t>
            </a:fld>
            <a:endParaRPr lang="en-US" sz="2800">
              <a:solidFill>
                <a:schemeClr val="tx1"/>
              </a:solidFill>
            </a:endParaRPr>
          </a:p>
        </p:txBody>
      </p:sp>
    </p:spTree>
    <p:extLst>
      <p:ext uri="{BB962C8B-B14F-4D97-AF65-F5344CB8AC3E}">
        <p14:creationId xmlns:p14="http://schemas.microsoft.com/office/powerpoint/2010/main" val="3635300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
            <a:extLst>
              <a:ext uri="{FF2B5EF4-FFF2-40B4-BE49-F238E27FC236}">
                <a16:creationId xmlns:a16="http://schemas.microsoft.com/office/drawing/2014/main" id="{A730E7AD-E0A4-6FA9-B3AF-220FEFE4BB69}"/>
              </a:ext>
            </a:extLst>
          </p:cNvPr>
          <p:cNvGrpSpPr/>
          <p:nvPr/>
        </p:nvGrpSpPr>
        <p:grpSpPr>
          <a:xfrm>
            <a:off x="-9525" y="-72643"/>
            <a:ext cx="18288000" cy="1625028"/>
            <a:chOff x="0" y="0"/>
            <a:chExt cx="4816593" cy="427991"/>
          </a:xfrm>
        </p:grpSpPr>
        <p:sp>
          <p:nvSpPr>
            <p:cNvPr id="12" name="Freeform 4">
              <a:extLst>
                <a:ext uri="{FF2B5EF4-FFF2-40B4-BE49-F238E27FC236}">
                  <a16:creationId xmlns:a16="http://schemas.microsoft.com/office/drawing/2014/main" id="{98EC4F70-8773-345A-932D-F97C7EF97D30}"/>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80B3898F-382C-527D-91AC-DF055CAAEDE3}"/>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A20DF83D-C83C-F6D6-371C-ECA2CDEBA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p:cNvSpPr txBox="1"/>
          <p:nvPr/>
        </p:nvSpPr>
        <p:spPr>
          <a:xfrm>
            <a:off x="-15241" y="-180158"/>
            <a:ext cx="18288000" cy="1764744"/>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References </a:t>
            </a:r>
          </a:p>
        </p:txBody>
      </p:sp>
      <p:grpSp>
        <p:nvGrpSpPr>
          <p:cNvPr id="7" name="Group 7"/>
          <p:cNvGrpSpPr/>
          <p:nvPr/>
        </p:nvGrpSpPr>
        <p:grpSpPr>
          <a:xfrm>
            <a:off x="32657" y="8929397"/>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1" name="TextBox 10">
            <a:hlinkClick r:id="rId6" action="ppaction://hlinksldjump"/>
            <a:extLst>
              <a:ext uri="{FF2B5EF4-FFF2-40B4-BE49-F238E27FC236}">
                <a16:creationId xmlns:a16="http://schemas.microsoft.com/office/drawing/2014/main" id="{04AC9E7A-9BA4-0262-533B-6007025DDC94}"/>
              </a:ext>
            </a:extLst>
          </p:cNvPr>
          <p:cNvSpPr txBox="1"/>
          <p:nvPr/>
        </p:nvSpPr>
        <p:spPr>
          <a:xfrm>
            <a:off x="1104900" y="1828035"/>
            <a:ext cx="16078200" cy="7478970"/>
          </a:xfrm>
          <a:prstGeom prst="rect">
            <a:avLst/>
          </a:prstGeom>
          <a:noFill/>
        </p:spPr>
        <p:txBody>
          <a:bodyPr wrap="square" rtlCol="0">
            <a:spAutoFit/>
          </a:bodyPr>
          <a:lstStyle/>
          <a:p>
            <a:pPr algn="l"/>
            <a:endParaRPr lang="en-US" sz="2400" dirty="0">
              <a:latin typeface="+mj-lt"/>
              <a:cs typeface="Times New Roman" panose="02020603050405020304" pitchFamily="18" charset="0"/>
            </a:endParaRPr>
          </a:p>
          <a:p>
            <a:pPr algn="l"/>
            <a:r>
              <a:rPr lang="en-US" sz="2400" dirty="0">
                <a:latin typeface="+mj-lt"/>
                <a:cs typeface="Times New Roman" panose="02020603050405020304" pitchFamily="18" charset="0"/>
              </a:rPr>
              <a:t>[16] </a:t>
            </a:r>
            <a:r>
              <a:rPr lang="en-US" sz="2400" b="0" dirty="0">
                <a:effectLst/>
                <a:highlight>
                  <a:srgbClr val="FFFFFF"/>
                </a:highlight>
                <a:latin typeface="+mj-lt"/>
                <a:cs typeface="Times New Roman" panose="02020603050405020304" pitchFamily="18" charset="0"/>
              </a:rPr>
              <a:t>Sue Buckley, </a:t>
            </a:r>
            <a:r>
              <a:rPr lang="en-US" sz="2400" b="0" dirty="0">
                <a:solidFill>
                  <a:srgbClr val="39393A"/>
                </a:solidFill>
                <a:effectLst/>
                <a:highlight>
                  <a:srgbClr val="FFFFFF"/>
                </a:highlight>
                <a:latin typeface="+mj-lt"/>
                <a:cs typeface="Times New Roman" panose="02020603050405020304" pitchFamily="18" charset="0"/>
              </a:rPr>
              <a:t>June 1993,”</a:t>
            </a:r>
            <a:r>
              <a:rPr lang="en-US" sz="2400" b="1" dirty="0">
                <a:solidFill>
                  <a:srgbClr val="131314"/>
                </a:solidFill>
                <a:effectLst/>
                <a:highlight>
                  <a:srgbClr val="FFFFFF"/>
                </a:highlight>
                <a:latin typeface="+mj-lt"/>
                <a:cs typeface="Times New Roman" panose="02020603050405020304" pitchFamily="18" charset="0"/>
              </a:rPr>
              <a:t> Developing the speech and language skills of teenagers with Down syndrome</a:t>
            </a:r>
            <a:r>
              <a:rPr lang="en-US" sz="2400" b="1" dirty="0">
                <a:solidFill>
                  <a:srgbClr val="131314"/>
                </a:solidFill>
                <a:highlight>
                  <a:srgbClr val="FFFFFF"/>
                </a:highlight>
                <a:latin typeface="+mj-lt"/>
                <a:cs typeface="Times New Roman" panose="02020603050405020304" pitchFamily="18" charset="0"/>
              </a:rPr>
              <a:t>’’</a:t>
            </a:r>
            <a:r>
              <a:rPr lang="en-US" sz="2400" b="1" dirty="0">
                <a:solidFill>
                  <a:srgbClr val="131314"/>
                </a:solidFill>
                <a:effectLst/>
                <a:highlight>
                  <a:srgbClr val="FFFFFF"/>
                </a:highlight>
                <a:latin typeface="+mj-lt"/>
                <a:cs typeface="Times New Roman" panose="02020603050405020304" pitchFamily="18" charset="0"/>
              </a:rPr>
              <a:t> </a:t>
            </a:r>
            <a:r>
              <a:rPr lang="en-US" sz="2400" i="1" dirty="0">
                <a:solidFill>
                  <a:schemeClr val="accent1">
                    <a:lumMod val="75000"/>
                  </a:schemeClr>
                </a:solidFill>
                <a:effectLst/>
                <a:highlight>
                  <a:srgbClr val="FFFFFF"/>
                </a:highlight>
                <a:latin typeface="+mj-lt"/>
                <a:cs typeface="Times New Roman" panose="02020603050405020304" pitchFamily="18" charset="0"/>
                <a:hlinkClick r:id="rId7"/>
              </a:rPr>
              <a:t>https://www.researchgate.net/publication/243131885_Developing_the_speech_and_language_skills_of_teenagers_with_Down_syndrome</a:t>
            </a:r>
            <a:r>
              <a:rPr lang="en-US" sz="2400" i="1" dirty="0">
                <a:solidFill>
                  <a:schemeClr val="accent1">
                    <a:lumMod val="75000"/>
                  </a:schemeClr>
                </a:solidFill>
                <a:effectLst/>
                <a:highlight>
                  <a:srgbClr val="FFFFFF"/>
                </a:highlight>
                <a:latin typeface="+mj-lt"/>
                <a:cs typeface="Times New Roman" panose="02020603050405020304" pitchFamily="18" charset="0"/>
                <a:hlinkClick r:id="rId8" action="ppaction://hlinksldjump"/>
              </a:rPr>
              <a:t> </a:t>
            </a:r>
            <a:endParaRPr lang="en-US" sz="2400" i="1" dirty="0">
              <a:solidFill>
                <a:schemeClr val="accent1">
                  <a:lumMod val="75000"/>
                </a:schemeClr>
              </a:solidFill>
              <a:effectLst/>
              <a:highlight>
                <a:srgbClr val="FFFFFF"/>
              </a:highlight>
              <a:latin typeface="+mj-lt"/>
              <a:cs typeface="Times New Roman" panose="02020603050405020304" pitchFamily="18" charset="0"/>
            </a:endParaRPr>
          </a:p>
          <a:p>
            <a:endParaRPr lang="en-US" sz="2400" dirty="0">
              <a:solidFill>
                <a:schemeClr val="accent1">
                  <a:lumMod val="75000"/>
                </a:schemeClr>
              </a:solidFill>
              <a:highlight>
                <a:srgbClr val="FFFFFF"/>
              </a:highlight>
              <a:latin typeface="+mj-lt"/>
              <a:cs typeface="Times New Roman" panose="02020603050405020304" pitchFamily="18" charset="0"/>
            </a:endParaRPr>
          </a:p>
          <a:p>
            <a:pPr algn="l"/>
            <a:r>
              <a:rPr lang="en-US" sz="2400" dirty="0">
                <a:highlight>
                  <a:srgbClr val="FFFFFF"/>
                </a:highlight>
                <a:latin typeface="+mj-lt"/>
                <a:cs typeface="Times New Roman" panose="02020603050405020304" pitchFamily="18" charset="0"/>
              </a:rPr>
              <a:t>[17]</a:t>
            </a:r>
            <a:r>
              <a:rPr lang="en-US" sz="2400" b="0" dirty="0">
                <a:effectLst/>
                <a:highlight>
                  <a:srgbClr val="FFFFFF"/>
                </a:highlight>
                <a:latin typeface="+mj-lt"/>
                <a:cs typeface="Times New Roman" panose="02020603050405020304" pitchFamily="18" charset="0"/>
                <a:hlinkClick r:id="rId9"/>
              </a:rPr>
              <a:t> </a:t>
            </a:r>
            <a:r>
              <a:rPr lang="en-US" sz="2400" b="0" dirty="0">
                <a:effectLst/>
                <a:highlight>
                  <a:srgbClr val="FFFFFF"/>
                </a:highlight>
                <a:latin typeface="+mj-lt"/>
                <a:cs typeface="Times New Roman" panose="02020603050405020304" pitchFamily="18" charset="0"/>
              </a:rPr>
              <a:t>Richard Arias-</a:t>
            </a:r>
            <a:r>
              <a:rPr lang="en-US" sz="2400" b="0" dirty="0" err="1">
                <a:effectLst/>
                <a:highlight>
                  <a:srgbClr val="FFFFFF"/>
                </a:highlight>
                <a:latin typeface="+mj-lt"/>
                <a:cs typeface="Times New Roman" panose="02020603050405020304" pitchFamily="18" charset="0"/>
              </a:rPr>
              <a:t>Marreros</a:t>
            </a:r>
            <a:r>
              <a:rPr lang="en-US" sz="2400" b="0" dirty="0">
                <a:effectLst/>
                <a:highlight>
                  <a:srgbClr val="FFFFFF"/>
                </a:highlight>
                <a:latin typeface="+mj-lt"/>
                <a:cs typeface="Times New Roman" panose="02020603050405020304" pitchFamily="18" charset="0"/>
              </a:rPr>
              <a:t>, Keyla </a:t>
            </a:r>
            <a:r>
              <a:rPr lang="en-US" sz="2400" b="0" dirty="0" err="1">
                <a:effectLst/>
                <a:highlight>
                  <a:srgbClr val="FFFFFF"/>
                </a:highlight>
                <a:latin typeface="+mj-lt"/>
                <a:cs typeface="Times New Roman" panose="02020603050405020304" pitchFamily="18" charset="0"/>
              </a:rPr>
              <a:t>Nalvarte</a:t>
            </a:r>
            <a:r>
              <a:rPr lang="en-US" sz="2400" b="0" dirty="0">
                <a:effectLst/>
                <a:highlight>
                  <a:srgbClr val="FFFFFF"/>
                </a:highlight>
                <a:latin typeface="+mj-lt"/>
                <a:cs typeface="Times New Roman" panose="02020603050405020304" pitchFamily="18" charset="0"/>
              </a:rPr>
              <a:t>-Dionisio, </a:t>
            </a:r>
            <a:r>
              <a:rPr lang="en-US" sz="2400" b="0" dirty="0" err="1">
                <a:effectLst/>
                <a:highlight>
                  <a:srgbClr val="FFFFFF"/>
                </a:highlight>
                <a:latin typeface="+mj-lt"/>
                <a:cs typeface="Times New Roman" panose="02020603050405020304" pitchFamily="18" charset="0"/>
              </a:rPr>
              <a:t>Laberiano</a:t>
            </a:r>
            <a:r>
              <a:rPr lang="en-US" sz="2400" b="0" dirty="0">
                <a:effectLst/>
                <a:highlight>
                  <a:srgbClr val="FFFFFF"/>
                </a:highlight>
                <a:latin typeface="+mj-lt"/>
                <a:cs typeface="Times New Roman" panose="02020603050405020304" pitchFamily="18" charset="0"/>
              </a:rPr>
              <a:t> Andrade-Arenas</a:t>
            </a:r>
            <a:r>
              <a:rPr lang="en-US" sz="2400" b="0" dirty="0">
                <a:highlight>
                  <a:srgbClr val="FFFFFF"/>
                </a:highlight>
                <a:latin typeface="+mj-lt"/>
                <a:cs typeface="Times New Roman" panose="02020603050405020304" pitchFamily="18" charset="0"/>
              </a:rPr>
              <a:t>, </a:t>
            </a:r>
            <a:r>
              <a:rPr lang="en-US" sz="2400" b="0" dirty="0">
                <a:solidFill>
                  <a:srgbClr val="39393A"/>
                </a:solidFill>
                <a:effectLst/>
                <a:highlight>
                  <a:srgbClr val="FFFFFF"/>
                </a:highlight>
                <a:latin typeface="+mj-lt"/>
                <a:cs typeface="Times New Roman" panose="02020603050405020304" pitchFamily="18" charset="0"/>
              </a:rPr>
              <a:t>January 2020</a:t>
            </a:r>
            <a:r>
              <a:rPr lang="en-US" sz="2400" b="0" dirty="0">
                <a:solidFill>
                  <a:srgbClr val="39393A"/>
                </a:solidFill>
                <a:highlight>
                  <a:srgbClr val="FFFFFF"/>
                </a:highlight>
                <a:latin typeface="+mj-lt"/>
                <a:cs typeface="Times New Roman" panose="02020603050405020304" pitchFamily="18" charset="0"/>
              </a:rPr>
              <a:t>, “</a:t>
            </a:r>
            <a:r>
              <a:rPr lang="en-US" sz="2400" b="1" dirty="0">
                <a:solidFill>
                  <a:srgbClr val="131314"/>
                </a:solidFill>
                <a:effectLst/>
                <a:highlight>
                  <a:srgbClr val="FFFFFF"/>
                </a:highlight>
                <a:latin typeface="+mj-lt"/>
                <a:cs typeface="Times New Roman" panose="02020603050405020304" pitchFamily="18" charset="0"/>
              </a:rPr>
              <a:t>Design of a Mobile Application for the Learning of People with Down Syndrome through Interactive Games”</a:t>
            </a:r>
            <a:r>
              <a:rPr lang="en-US" sz="2400" dirty="0">
                <a:solidFill>
                  <a:srgbClr val="131314"/>
                </a:solidFill>
                <a:highlight>
                  <a:srgbClr val="FFFFFF"/>
                </a:highlight>
                <a:latin typeface="+mj-lt"/>
                <a:cs typeface="Times New Roman" panose="02020603050405020304" pitchFamily="18" charset="0"/>
              </a:rPr>
              <a:t> </a:t>
            </a:r>
            <a:r>
              <a:rPr lang="en-US" sz="2400" i="1" dirty="0">
                <a:solidFill>
                  <a:srgbClr val="131314"/>
                </a:solidFill>
                <a:highlight>
                  <a:srgbClr val="FFFFFF"/>
                </a:highlight>
                <a:latin typeface="+mj-lt"/>
                <a:cs typeface="Times New Roman" panose="02020603050405020304" pitchFamily="18" charset="0"/>
                <a:hlinkClick r:id="rId10"/>
              </a:rPr>
              <a:t>https://www.researchgate.net/publication/347345266_Design_of_a_Mobile_Application_for_the_Learning_of_People_with_Down_Syndrome_through_Interactive_Games </a:t>
            </a:r>
            <a:endParaRPr lang="en-US" sz="2400" i="1" dirty="0">
              <a:solidFill>
                <a:srgbClr val="131314"/>
              </a:solidFill>
              <a:highlight>
                <a:srgbClr val="FFFFFF"/>
              </a:highlight>
              <a:latin typeface="+mj-lt"/>
              <a:cs typeface="Times New Roman" panose="02020603050405020304" pitchFamily="18" charset="0"/>
            </a:endParaRPr>
          </a:p>
          <a:p>
            <a:endParaRPr lang="en-US" sz="2400" b="1" dirty="0">
              <a:solidFill>
                <a:srgbClr val="131314"/>
              </a:solidFill>
              <a:effectLst/>
              <a:highlight>
                <a:srgbClr val="FFFFFF"/>
              </a:highlight>
              <a:latin typeface="+mj-lt"/>
              <a:cs typeface="Times New Roman" panose="02020603050405020304" pitchFamily="18" charset="0"/>
            </a:endParaRPr>
          </a:p>
          <a:p>
            <a:r>
              <a:rPr lang="en-US" sz="2400" dirty="0">
                <a:solidFill>
                  <a:srgbClr val="131314"/>
                </a:solidFill>
                <a:highlight>
                  <a:srgbClr val="FFFFFF"/>
                </a:highlight>
                <a:latin typeface="+mj-lt"/>
                <a:cs typeface="Times New Roman" panose="02020603050405020304" pitchFamily="18" charset="0"/>
              </a:rPr>
              <a:t>[18] </a:t>
            </a:r>
            <a:r>
              <a:rPr lang="en-US" sz="2400" b="0" dirty="0" err="1">
                <a:effectLst/>
                <a:highlight>
                  <a:srgbClr val="FFFFFF"/>
                </a:highlight>
                <a:latin typeface="+mj-lt"/>
                <a:cs typeface="Times New Roman" panose="02020603050405020304" pitchFamily="18" charset="0"/>
              </a:rPr>
              <a:t>Fatemah</a:t>
            </a:r>
            <a:r>
              <a:rPr lang="en-US" sz="2400" b="0" dirty="0">
                <a:effectLst/>
                <a:highlight>
                  <a:srgbClr val="FFFFFF"/>
                </a:highlight>
                <a:latin typeface="+mj-lt"/>
                <a:cs typeface="Times New Roman" panose="02020603050405020304" pitchFamily="18" charset="0"/>
              </a:rPr>
              <a:t> </a:t>
            </a:r>
            <a:r>
              <a:rPr lang="en-US" sz="2400" b="0" dirty="0" err="1">
                <a:effectLst/>
                <a:highlight>
                  <a:srgbClr val="FFFFFF"/>
                </a:highlight>
                <a:latin typeface="+mj-lt"/>
                <a:cs typeface="Times New Roman" panose="02020603050405020304" pitchFamily="18" charset="0"/>
              </a:rPr>
              <a:t>Javadi</a:t>
            </a:r>
            <a:r>
              <a:rPr lang="en-US" sz="2400" b="0" dirty="0">
                <a:effectLst/>
                <a:highlight>
                  <a:srgbClr val="FFFFFF"/>
                </a:highlight>
                <a:latin typeface="+mj-lt"/>
                <a:cs typeface="Times New Roman" panose="02020603050405020304" pitchFamily="18" charset="0"/>
              </a:rPr>
              <a:t>, </a:t>
            </a:r>
            <a:r>
              <a:rPr lang="en-US" sz="2400" b="0" dirty="0" err="1">
                <a:effectLst/>
                <a:highlight>
                  <a:srgbClr val="FFFFFF"/>
                </a:highlight>
                <a:latin typeface="+mj-lt"/>
                <a:cs typeface="Times New Roman" panose="02020603050405020304" pitchFamily="18" charset="0"/>
              </a:rPr>
              <a:t>Rouhollah</a:t>
            </a:r>
            <a:r>
              <a:rPr lang="en-US" sz="2400" b="0" dirty="0">
                <a:effectLst/>
                <a:highlight>
                  <a:srgbClr val="FFFFFF"/>
                </a:highlight>
                <a:latin typeface="+mj-lt"/>
                <a:cs typeface="Times New Roman" panose="02020603050405020304" pitchFamily="18" charset="0"/>
              </a:rPr>
              <a:t> </a:t>
            </a:r>
            <a:r>
              <a:rPr lang="en-US" sz="2400" b="0" dirty="0" err="1">
                <a:effectLst/>
                <a:highlight>
                  <a:srgbClr val="FFFFFF"/>
                </a:highlight>
                <a:latin typeface="+mj-lt"/>
                <a:cs typeface="Times New Roman" panose="02020603050405020304" pitchFamily="18" charset="0"/>
              </a:rPr>
              <a:t>Dianat</a:t>
            </a:r>
            <a:r>
              <a:rPr lang="en-US" sz="2400" dirty="0">
                <a:solidFill>
                  <a:srgbClr val="131314"/>
                </a:solidFill>
                <a:highlight>
                  <a:srgbClr val="FFFFFF"/>
                </a:highlight>
                <a:latin typeface="+mj-lt"/>
                <a:cs typeface="Times New Roman" panose="02020603050405020304" pitchFamily="18" charset="0"/>
              </a:rPr>
              <a:t>, </a:t>
            </a:r>
            <a:r>
              <a:rPr lang="en-US" sz="2400" b="0" i="0" dirty="0">
                <a:effectLst/>
                <a:highlight>
                  <a:srgbClr val="FFFFFF"/>
                </a:highlight>
                <a:latin typeface="+mj-lt"/>
                <a:cs typeface="Times New Roman" panose="02020603050405020304" pitchFamily="18" charset="0"/>
              </a:rPr>
              <a:t>Vol 11 No 4 (2017)</a:t>
            </a:r>
            <a:r>
              <a:rPr lang="en-US" sz="2400" dirty="0">
                <a:solidFill>
                  <a:srgbClr val="39393A"/>
                </a:solidFill>
                <a:highlight>
                  <a:srgbClr val="FFFFFF"/>
                </a:highlight>
                <a:latin typeface="+mj-lt"/>
                <a:cs typeface="Times New Roman" panose="02020603050405020304" pitchFamily="18" charset="0"/>
              </a:rPr>
              <a:t>“</a:t>
            </a:r>
            <a:r>
              <a:rPr lang="en-US" sz="2400" b="1" dirty="0">
                <a:effectLst/>
                <a:highlight>
                  <a:srgbClr val="FFFFFF"/>
                </a:highlight>
                <a:latin typeface="+mj-lt"/>
                <a:cs typeface="Times New Roman" panose="02020603050405020304" pitchFamily="18" charset="0"/>
              </a:rPr>
              <a:t>Mobile Speech Therapy Application Using Speech Processing for Intellectually Disabled</a:t>
            </a:r>
            <a:r>
              <a:rPr lang="en-US" sz="2400" dirty="0">
                <a:solidFill>
                  <a:srgbClr val="39393A"/>
                </a:solidFill>
                <a:highlight>
                  <a:srgbClr val="FFFFFF"/>
                </a:highlight>
                <a:latin typeface="+mj-lt"/>
                <a:cs typeface="Times New Roman" panose="02020603050405020304" pitchFamily="18" charset="0"/>
              </a:rPr>
              <a:t>”,</a:t>
            </a:r>
          </a:p>
          <a:p>
            <a:r>
              <a:rPr lang="en-US" sz="2400" i="1" dirty="0">
                <a:solidFill>
                  <a:srgbClr val="39393A"/>
                </a:solidFill>
                <a:highlight>
                  <a:srgbClr val="FFFFFF"/>
                </a:highlight>
                <a:latin typeface="+mj-lt"/>
                <a:cs typeface="Times New Roman" panose="02020603050405020304" pitchFamily="18" charset="0"/>
                <a:hlinkClick r:id="rId11"/>
              </a:rPr>
              <a:t>https://jmr.tums.ac.ir/index.php/jmr/article/view/133  </a:t>
            </a:r>
            <a:endParaRPr lang="en-US" sz="2400" i="1" dirty="0">
              <a:solidFill>
                <a:srgbClr val="39393A"/>
              </a:solidFill>
              <a:highlight>
                <a:srgbClr val="FFFFFF"/>
              </a:highlight>
              <a:latin typeface="+mj-lt"/>
              <a:cs typeface="Times New Roman" panose="02020603050405020304" pitchFamily="18" charset="0"/>
            </a:endParaRPr>
          </a:p>
          <a:p>
            <a:endParaRPr lang="en-US" sz="2400" i="1" dirty="0">
              <a:solidFill>
                <a:srgbClr val="39393A"/>
              </a:solidFill>
              <a:highlight>
                <a:srgbClr val="FFFFFF"/>
              </a:highlight>
              <a:latin typeface="+mj-lt"/>
              <a:cs typeface="Times New Roman" panose="02020603050405020304" pitchFamily="18" charset="0"/>
            </a:endParaRPr>
          </a:p>
          <a:p>
            <a:r>
              <a:rPr lang="en-US" sz="2400" dirty="0">
                <a:solidFill>
                  <a:srgbClr val="39393A"/>
                </a:solidFill>
                <a:highlight>
                  <a:srgbClr val="FFFFFF"/>
                </a:highlight>
                <a:latin typeface="+mj-lt"/>
                <a:cs typeface="Times New Roman" panose="02020603050405020304" pitchFamily="18" charset="0"/>
              </a:rPr>
              <a:t>[19]</a:t>
            </a:r>
            <a:r>
              <a:rPr lang="en-US" sz="2400" dirty="0"/>
              <a:t> K. Patel and L. Wong, "</a:t>
            </a:r>
            <a:r>
              <a:rPr lang="en-US" sz="2400" b="1" dirty="0"/>
              <a:t>Teaching Children with Down Syndrome Pronunciations Using Speech Recognition</a:t>
            </a:r>
            <a:r>
              <a:rPr lang="en-US" sz="2400" dirty="0"/>
              <a:t>," </a:t>
            </a:r>
            <a:r>
              <a:rPr lang="en-US" sz="2400" i="1" dirty="0"/>
              <a:t>in Proceedings of the 2007 IEEE International Conference on Advanced Learning Technologies (ICALT)</a:t>
            </a:r>
            <a:r>
              <a:rPr lang="en-US" sz="2400" dirty="0"/>
              <a:t>, Niigata, Japan, 2007, pp. 486-488. </a:t>
            </a:r>
            <a:r>
              <a:rPr lang="en-US" sz="2400" dirty="0" err="1"/>
              <a:t>Available:</a:t>
            </a:r>
            <a:r>
              <a:rPr lang="en-US" sz="2400" i="1" dirty="0" err="1">
                <a:hlinkClick r:id="rId12"/>
              </a:rPr>
              <a:t>https</a:t>
            </a:r>
            <a:r>
              <a:rPr lang="en-US" sz="2400" i="1" dirty="0">
                <a:hlinkClick r:id="rId12"/>
              </a:rPr>
              <a:t>://www.researchgate.net/publication/206005894_Teaching_Children_with_Down_Syndrome_Pronunciations_Using_Speech_Recognition</a:t>
            </a:r>
            <a:r>
              <a:rPr lang="en-US" sz="2400" i="1" dirty="0"/>
              <a:t>.</a:t>
            </a:r>
            <a:endParaRPr lang="en-US" sz="2400" i="1" dirty="0">
              <a:solidFill>
                <a:srgbClr val="39393A"/>
              </a:solidFill>
              <a:highlight>
                <a:srgbClr val="FFFFFF"/>
              </a:highlight>
              <a:latin typeface="+mj-lt"/>
              <a:cs typeface="Times New Roman" panose="02020603050405020304" pitchFamily="18" charset="0"/>
            </a:endParaRPr>
          </a:p>
          <a:p>
            <a:endParaRPr lang="en-US" sz="2400" b="1" dirty="0">
              <a:solidFill>
                <a:srgbClr val="39393A"/>
              </a:solidFill>
              <a:effectLst/>
              <a:highlight>
                <a:srgbClr val="FFFFFF"/>
              </a:highlight>
              <a:latin typeface="+mj-lt"/>
              <a:cs typeface="Times New Roman" panose="02020603050405020304" pitchFamily="18" charset="0"/>
            </a:endParaRPr>
          </a:p>
          <a:p>
            <a:endParaRPr lang="en-US" sz="2400" i="1" dirty="0">
              <a:solidFill>
                <a:srgbClr val="131314"/>
              </a:solidFill>
              <a:effectLst/>
              <a:highlight>
                <a:srgbClr val="FFFFFF"/>
              </a:highlight>
              <a:latin typeface="+mj-lt"/>
              <a:cs typeface="Times New Roman" panose="02020603050405020304" pitchFamily="18" charset="0"/>
            </a:endParaRPr>
          </a:p>
        </p:txBody>
      </p:sp>
      <p:sp>
        <p:nvSpPr>
          <p:cNvPr id="13" name="TextBox 25">
            <a:extLst>
              <a:ext uri="{FF2B5EF4-FFF2-40B4-BE49-F238E27FC236}">
                <a16:creationId xmlns:a16="http://schemas.microsoft.com/office/drawing/2014/main" id="{DD4C82A6-6F18-7405-4E44-1834F03B6653}"/>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IT21293030	     |	Jayasuriya S.H.      |	24-25J-228</a:t>
            </a:r>
          </a:p>
        </p:txBody>
      </p:sp>
      <p:sp>
        <p:nvSpPr>
          <p:cNvPr id="2" name="Slide Number Placeholder 1">
            <a:extLst>
              <a:ext uri="{FF2B5EF4-FFF2-40B4-BE49-F238E27FC236}">
                <a16:creationId xmlns:a16="http://schemas.microsoft.com/office/drawing/2014/main" id="{050A00D5-C389-189C-9FA5-033E4E5B3810}"/>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56</a:t>
            </a:fld>
            <a:endParaRPr lang="en-US" sz="2800">
              <a:solidFill>
                <a:schemeClr val="tx1"/>
              </a:solidFill>
            </a:endParaRPr>
          </a:p>
        </p:txBody>
      </p:sp>
    </p:spTree>
    <p:extLst>
      <p:ext uri="{BB962C8B-B14F-4D97-AF65-F5344CB8AC3E}">
        <p14:creationId xmlns:p14="http://schemas.microsoft.com/office/powerpoint/2010/main" val="37397331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6049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7961FAE5-F7DB-2DF6-98B0-95C8ADBE0A91}"/>
              </a:ext>
            </a:extLst>
          </p:cNvPr>
          <p:cNvSpPr/>
          <p:nvPr/>
        </p:nvSpPr>
        <p:spPr>
          <a:xfrm flipH="1">
            <a:off x="-685800" y="205270"/>
            <a:ext cx="3391045" cy="9561838"/>
          </a:xfrm>
          <a:custGeom>
            <a:avLst/>
            <a:gdLst/>
            <a:ahLst/>
            <a:cxnLst/>
            <a:rect l="l" t="t" r="r" b="b"/>
            <a:pathLst>
              <a:path w="2737344" h="8591050">
                <a:moveTo>
                  <a:pt x="0" y="0"/>
                </a:moveTo>
                <a:lnTo>
                  <a:pt x="2737344" y="0"/>
                </a:lnTo>
                <a:lnTo>
                  <a:pt x="2737344" y="8591050"/>
                </a:lnTo>
                <a:lnTo>
                  <a:pt x="0" y="8591050"/>
                </a:lnTo>
                <a:lnTo>
                  <a:pt x="0" y="0"/>
                </a:lnTo>
                <a:close/>
              </a:path>
            </a:pathLst>
          </a:custGeom>
          <a:blipFill>
            <a:blip r:embed="rId2">
              <a:alphaModFix amt="42000"/>
            </a:blip>
            <a:stretch>
              <a:fillRect/>
            </a:stretch>
          </a:blipFill>
        </p:spPr>
        <p:txBody>
          <a:bodyPr/>
          <a:lstStyle/>
          <a:p>
            <a:endParaRPr lang="en-US">
              <a:latin typeface="+mj-lt"/>
            </a:endParaRPr>
          </a:p>
        </p:txBody>
      </p:sp>
      <p:sp>
        <p:nvSpPr>
          <p:cNvPr id="30" name="TextBox 30"/>
          <p:cNvSpPr txBox="1"/>
          <p:nvPr/>
        </p:nvSpPr>
        <p:spPr>
          <a:xfrm>
            <a:off x="7428232" y="9883241"/>
            <a:ext cx="6189190" cy="35016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grpSp>
        <p:nvGrpSpPr>
          <p:cNvPr id="45" name="Group 45"/>
          <p:cNvGrpSpPr/>
          <p:nvPr/>
        </p:nvGrpSpPr>
        <p:grpSpPr>
          <a:xfrm>
            <a:off x="32657" y="8962054"/>
            <a:ext cx="18288000" cy="1395703"/>
            <a:chOff x="0" y="0"/>
            <a:chExt cx="24384000" cy="1860937"/>
          </a:xfrm>
        </p:grpSpPr>
        <p:sp>
          <p:nvSpPr>
            <p:cNvPr id="46" name="Freeform 46"/>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48" name="Freeform 48"/>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6" name="TextBox 95">
            <a:extLst>
              <a:ext uri="{FF2B5EF4-FFF2-40B4-BE49-F238E27FC236}">
                <a16:creationId xmlns:a16="http://schemas.microsoft.com/office/drawing/2014/main" id="{7E3E26B4-3509-0B66-6824-4EFA7EDCB057}"/>
              </a:ext>
            </a:extLst>
          </p:cNvPr>
          <p:cNvSpPr txBox="1"/>
          <p:nvPr/>
        </p:nvSpPr>
        <p:spPr>
          <a:xfrm>
            <a:off x="735403" y="1667684"/>
            <a:ext cx="15392400" cy="1754326"/>
          </a:xfrm>
          <a:prstGeom prst="rect">
            <a:avLst/>
          </a:prstGeom>
          <a:noFill/>
        </p:spPr>
        <p:txBody>
          <a:bodyPr wrap="square" rtlCol="0">
            <a:spAutoFit/>
          </a:bodyPr>
          <a:lstStyle/>
          <a:p>
            <a:pPr algn="ctr"/>
            <a:r>
              <a:rPr lang="en-US" sz="6000" b="1" dirty="0">
                <a:solidFill>
                  <a:schemeClr val="bg1"/>
                </a:solidFill>
                <a:latin typeface="+mj-lt"/>
                <a:cs typeface="Times New Roman" panose="02020603050405020304" pitchFamily="18" charset="0"/>
              </a:rPr>
              <a:t>IT21342394   |   </a:t>
            </a:r>
            <a:r>
              <a:rPr lang="en-US" sz="6000" b="1" dirty="0" err="1">
                <a:solidFill>
                  <a:schemeClr val="bg1"/>
                </a:solidFill>
                <a:latin typeface="+mj-lt"/>
                <a:cs typeface="Times New Roman" panose="02020603050405020304" pitchFamily="18" charset="0"/>
              </a:rPr>
              <a:t>Semini</a:t>
            </a:r>
            <a:r>
              <a:rPr lang="en-US" sz="6000" b="1" dirty="0">
                <a:solidFill>
                  <a:schemeClr val="bg1"/>
                </a:solidFill>
                <a:latin typeface="+mj-lt"/>
                <a:cs typeface="Times New Roman" panose="02020603050405020304" pitchFamily="18" charset="0"/>
              </a:rPr>
              <a:t> B.V.S.</a:t>
            </a:r>
          </a:p>
          <a:p>
            <a:pPr algn="ctr"/>
            <a:r>
              <a:rPr lang="en-US" sz="4800" b="1" dirty="0">
                <a:solidFill>
                  <a:schemeClr val="bg1"/>
                </a:solidFill>
                <a:latin typeface="+mj-lt"/>
                <a:cs typeface="Times New Roman" panose="02020603050405020304" pitchFamily="18" charset="0"/>
              </a:rPr>
              <a:t>Specialization : Information Technology </a:t>
            </a:r>
          </a:p>
        </p:txBody>
      </p:sp>
      <p:sp>
        <p:nvSpPr>
          <p:cNvPr id="97" name="Rectangle 96">
            <a:extLst>
              <a:ext uri="{FF2B5EF4-FFF2-40B4-BE49-F238E27FC236}">
                <a16:creationId xmlns:a16="http://schemas.microsoft.com/office/drawing/2014/main" id="{A42D4128-B71F-9F7F-8165-870D3388935F}"/>
              </a:ext>
            </a:extLst>
          </p:cNvPr>
          <p:cNvSpPr/>
          <p:nvPr/>
        </p:nvSpPr>
        <p:spPr>
          <a:xfrm>
            <a:off x="14097000" y="495300"/>
            <a:ext cx="3565168" cy="3741479"/>
          </a:xfrm>
          <a:prstGeom prst="rect">
            <a:avLst/>
          </a:prstGeom>
          <a:blipFill dpi="0" rotWithShape="1">
            <a:blip r:embed="rId6" cstate="print">
              <a:extLst>
                <a:ext uri="{28A0092B-C50C-407E-A947-70E740481C1C}">
                  <a14:useLocalDpi xmlns:a14="http://schemas.microsoft.com/office/drawing/2010/main" val="0"/>
                </a:ext>
              </a:extLst>
            </a:blip>
            <a:srcRect/>
            <a:stretch>
              <a:fillRect l="2138" t="-13700" r="-2211" b="-40566"/>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extBox 25">
            <a:extLst>
              <a:ext uri="{FF2B5EF4-FFF2-40B4-BE49-F238E27FC236}">
                <a16:creationId xmlns:a16="http://schemas.microsoft.com/office/drawing/2014/main" id="{8914079A-253D-4191-6AD9-CA20BF8418BF}"/>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6" name="TextBox 5">
            <a:extLst>
              <a:ext uri="{FF2B5EF4-FFF2-40B4-BE49-F238E27FC236}">
                <a16:creationId xmlns:a16="http://schemas.microsoft.com/office/drawing/2014/main" id="{7A6C4ED0-DFEC-7D2A-41DE-E6FF4CD26E42}"/>
              </a:ext>
            </a:extLst>
          </p:cNvPr>
          <p:cNvSpPr txBox="1"/>
          <p:nvPr/>
        </p:nvSpPr>
        <p:spPr>
          <a:xfrm>
            <a:off x="2133600" y="5332963"/>
            <a:ext cx="15392400" cy="1569660"/>
          </a:xfrm>
          <a:prstGeom prst="rect">
            <a:avLst/>
          </a:prstGeom>
          <a:noFill/>
        </p:spPr>
        <p:txBody>
          <a:bodyPr wrap="square" rtlCol="0">
            <a:spAutoFit/>
          </a:bodyPr>
          <a:lstStyle/>
          <a:p>
            <a:pPr algn="ctr"/>
            <a:r>
              <a:rPr lang="en-US" sz="4800" b="1">
                <a:solidFill>
                  <a:schemeClr val="bg1"/>
                </a:solidFill>
                <a:effectLst>
                  <a:outerShdw blurRad="38100" dist="38100" dir="2700000" algn="tl">
                    <a:srgbClr val="000000">
                      <a:alpha val="43137"/>
                    </a:srgbClr>
                  </a:outerShdw>
                </a:effectLst>
              </a:rPr>
              <a:t>Enhancing mathematical skills in children with Down Syndrome</a:t>
            </a:r>
            <a:endParaRPr lang="en-US" sz="4800" b="1">
              <a:solidFill>
                <a:schemeClr val="bg1"/>
              </a:solidFill>
              <a:effectLst>
                <a:outerShdw blurRad="38100" dist="38100" dir="2700000" algn="tl">
                  <a:srgbClr val="000000">
                    <a:alpha val="43137"/>
                  </a:srgbClr>
                </a:outerShdw>
              </a:effectLst>
              <a:latin typeface="+mj-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EFC8D677-E379-1861-C2BB-D866E54183D2}"/>
              </a:ext>
            </a:extLst>
          </p:cNvPr>
          <p:cNvSpPr>
            <a:spLocks noGrp="1"/>
          </p:cNvSpPr>
          <p:nvPr>
            <p:ph type="sldNum" sz="quarter" idx="12"/>
          </p:nvPr>
        </p:nvSpPr>
        <p:spPr>
          <a:xfrm>
            <a:off x="16057422" y="9791700"/>
            <a:ext cx="2133600" cy="365125"/>
          </a:xfrm>
        </p:spPr>
        <p:txBody>
          <a:bodyPr/>
          <a:lstStyle/>
          <a:p>
            <a:fld id="{B6F15528-21DE-4FAA-801E-634DDDAF4B2B}" type="slidenum">
              <a:rPr lang="en-US" sz="2800" smtClean="0">
                <a:solidFill>
                  <a:schemeClr val="tx1"/>
                </a:solidFill>
              </a:rPr>
              <a:pPr/>
              <a:t>57</a:t>
            </a:fld>
            <a:endParaRPr lang="en-US" sz="2800">
              <a:solidFill>
                <a:schemeClr val="tx1"/>
              </a:solidFill>
            </a:endParaRPr>
          </a:p>
        </p:txBody>
      </p:sp>
    </p:spTree>
    <p:extLst>
      <p:ext uri="{BB962C8B-B14F-4D97-AF65-F5344CB8AC3E}">
        <p14:creationId xmlns:p14="http://schemas.microsoft.com/office/powerpoint/2010/main" val="172437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p:spPr>
          <p:txBody>
            <a:bodyPr/>
            <a:lstStyle/>
            <a:p>
              <a:endParaRPr lang="en-US">
                <a:latin typeface="+mj-lt"/>
              </a:endParaRPr>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latin typeface="+mj-lt"/>
              </a:endParaRPr>
            </a:p>
          </p:txBody>
        </p:sp>
      </p:grpSp>
      <p:grpSp>
        <p:nvGrpSpPr>
          <p:cNvPr id="5" name="Group 5"/>
          <p:cNvGrpSpPr/>
          <p:nvPr/>
        </p:nvGrpSpPr>
        <p:grpSpPr>
          <a:xfrm>
            <a:off x="7679381" y="1941813"/>
            <a:ext cx="732337" cy="73233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01</a:t>
              </a:r>
            </a:p>
          </p:txBody>
        </p:sp>
      </p:grpSp>
      <p:grpSp>
        <p:nvGrpSpPr>
          <p:cNvPr id="8" name="Group 8"/>
          <p:cNvGrpSpPr/>
          <p:nvPr/>
        </p:nvGrpSpPr>
        <p:grpSpPr>
          <a:xfrm>
            <a:off x="7656698" y="3743360"/>
            <a:ext cx="732337" cy="7323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02</a:t>
              </a:r>
            </a:p>
          </p:txBody>
        </p:sp>
      </p:grpSp>
      <p:grpSp>
        <p:nvGrpSpPr>
          <p:cNvPr id="11" name="Group 11"/>
          <p:cNvGrpSpPr/>
          <p:nvPr/>
        </p:nvGrpSpPr>
        <p:grpSpPr>
          <a:xfrm>
            <a:off x="7679381" y="5316787"/>
            <a:ext cx="732337" cy="73233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13" name="TextBox 13"/>
            <p:cNvSpPr txBox="1"/>
            <p:nvPr/>
          </p:nvSpPr>
          <p:spPr>
            <a:xfrm>
              <a:off x="67676" y="44052"/>
              <a:ext cx="660400" cy="688975"/>
            </a:xfrm>
            <a:prstGeom prst="rect">
              <a:avLst/>
            </a:prstGeom>
          </p:spPr>
          <p:txBody>
            <a:bodyPr lIns="50800" tIns="50800" rIns="50800" bIns="50800" rtlCol="0" anchor="ctr"/>
            <a:lstStyle/>
            <a:p>
              <a:pPr algn="ctr">
                <a:lnSpc>
                  <a:spcPts val="2659"/>
                </a:lnSpc>
              </a:pPr>
              <a:r>
                <a:rPr lang="en-US" sz="1899" dirty="0">
                  <a:solidFill>
                    <a:srgbClr val="FFFFFF"/>
                  </a:solidFill>
                  <a:latin typeface="+mj-lt"/>
                  <a:ea typeface="Garet Bold"/>
                  <a:cs typeface="Garet Bold"/>
                  <a:sym typeface="Garet Bold"/>
                </a:rPr>
                <a:t>03</a:t>
              </a:r>
            </a:p>
          </p:txBody>
        </p:sp>
      </p:grpSp>
      <p:grpSp>
        <p:nvGrpSpPr>
          <p:cNvPr id="14" name="Group 14"/>
          <p:cNvGrpSpPr/>
          <p:nvPr/>
        </p:nvGrpSpPr>
        <p:grpSpPr>
          <a:xfrm>
            <a:off x="586745" y="2050963"/>
            <a:ext cx="6770594" cy="6783185"/>
            <a:chOff x="0" y="0"/>
            <a:chExt cx="1716515" cy="1879357"/>
          </a:xfrm>
        </p:grpSpPr>
        <p:sp>
          <p:nvSpPr>
            <p:cNvPr id="15" name="Freeform 15"/>
            <p:cNvSpPr/>
            <p:nvPr/>
          </p:nvSpPr>
          <p:spPr>
            <a:xfrm>
              <a:off x="0" y="0"/>
              <a:ext cx="1716515" cy="1879357"/>
            </a:xfrm>
            <a:custGeom>
              <a:avLst/>
              <a:gdLst/>
              <a:ahLst/>
              <a:cxnLst/>
              <a:rect l="l" t="t" r="r" b="b"/>
              <a:pathLst>
                <a:path w="1716515" h="1879357">
                  <a:moveTo>
                    <a:pt x="0" y="0"/>
                  </a:moveTo>
                  <a:lnTo>
                    <a:pt x="1716515" y="0"/>
                  </a:lnTo>
                  <a:lnTo>
                    <a:pt x="1716515" y="1879357"/>
                  </a:lnTo>
                  <a:lnTo>
                    <a:pt x="0" y="1879357"/>
                  </a:lnTo>
                  <a:close/>
                </a:path>
              </a:pathLst>
            </a:custGeom>
            <a:gradFill rotWithShape="1">
              <a:gsLst>
                <a:gs pos="0">
                  <a:srgbClr val="000000">
                    <a:alpha val="100000"/>
                  </a:srgbClr>
                </a:gs>
                <a:gs pos="100000">
                  <a:srgbClr val="0F0CFF">
                    <a:alpha val="100000"/>
                  </a:srgbClr>
                </a:gs>
              </a:gsLst>
              <a:path path="circle">
                <a:fillToRect r="100000" b="100000"/>
              </a:path>
              <a:tileRect l="-100000" t="-100000"/>
            </a:gradFill>
          </p:spPr>
          <p:txBody>
            <a:bodyPr/>
            <a:lstStyle/>
            <a:p>
              <a:endParaRPr lang="en-US">
                <a:latin typeface="+mj-lt"/>
              </a:endParaRPr>
            </a:p>
          </p:txBody>
        </p:sp>
        <p:sp>
          <p:nvSpPr>
            <p:cNvPr id="16" name="TextBox 16"/>
            <p:cNvSpPr txBox="1"/>
            <p:nvPr/>
          </p:nvSpPr>
          <p:spPr>
            <a:xfrm>
              <a:off x="0" y="-38100"/>
              <a:ext cx="1716515" cy="1917457"/>
            </a:xfrm>
            <a:prstGeom prst="rect">
              <a:avLst/>
            </a:prstGeom>
          </p:spPr>
          <p:txBody>
            <a:bodyPr lIns="50800" tIns="50800" rIns="50800" bIns="50800" rtlCol="0" anchor="ctr"/>
            <a:lstStyle/>
            <a:p>
              <a:pPr algn="ctr">
                <a:lnSpc>
                  <a:spcPts val="2659"/>
                </a:lnSpc>
              </a:pPr>
              <a:endParaRPr>
                <a:latin typeface="+mj-lt"/>
              </a:endParaRPr>
            </a:p>
          </p:txBody>
        </p:sp>
      </p:grpSp>
      <p:sp>
        <p:nvSpPr>
          <p:cNvPr id="17" name="Freeform 17"/>
          <p:cNvSpPr/>
          <p:nvPr/>
        </p:nvSpPr>
        <p:spPr>
          <a:xfrm>
            <a:off x="659500" y="2126298"/>
            <a:ext cx="6554963" cy="6464238"/>
          </a:xfrm>
          <a:custGeom>
            <a:avLst/>
            <a:gdLst/>
            <a:ahLst/>
            <a:cxnLst/>
            <a:rect l="l" t="t" r="r" b="b"/>
            <a:pathLst>
              <a:path w="6412618" h="6882824">
                <a:moveTo>
                  <a:pt x="0" y="0"/>
                </a:moveTo>
                <a:lnTo>
                  <a:pt x="6412618" y="0"/>
                </a:lnTo>
                <a:lnTo>
                  <a:pt x="6412618" y="6882824"/>
                </a:lnTo>
                <a:lnTo>
                  <a:pt x="0" y="6882824"/>
                </a:lnTo>
                <a:lnTo>
                  <a:pt x="0" y="0"/>
                </a:lnTo>
                <a:close/>
              </a:path>
            </a:pathLst>
          </a:custGeom>
          <a:blipFill dpi="0" rotWithShape="1">
            <a:blip r:embed="rId2">
              <a:extLst>
                <a:ext uri="{28A0092B-C50C-407E-A947-70E740481C1C}">
                  <a14:useLocalDpi xmlns:a14="http://schemas.microsoft.com/office/drawing/2010/main" val="0"/>
                </a:ext>
              </a:extLst>
            </a:blip>
            <a:srcRect/>
            <a:stretch>
              <a:fillRect l="-48856" t="615" r="-17034" b="-995"/>
            </a:stretch>
          </a:blipFill>
        </p:spPr>
        <p:txBody>
          <a:bodyPr/>
          <a:lstStyle/>
          <a:p>
            <a:endParaRPr lang="en-US">
              <a:latin typeface="+mj-lt"/>
            </a:endParaRPr>
          </a:p>
        </p:txBody>
      </p:sp>
      <p:grpSp>
        <p:nvGrpSpPr>
          <p:cNvPr id="23" name="Group 23"/>
          <p:cNvGrpSpPr/>
          <p:nvPr/>
        </p:nvGrpSpPr>
        <p:grpSpPr>
          <a:xfrm>
            <a:off x="32657" y="8941684"/>
            <a:ext cx="18278475" cy="1395702"/>
            <a:chOff x="-12707" y="61739"/>
            <a:chExt cx="24384000" cy="1860936"/>
          </a:xfrm>
        </p:grpSpPr>
        <p:sp>
          <p:nvSpPr>
            <p:cNvPr id="24" name="Freeform 24"/>
            <p:cNvSpPr/>
            <p:nvPr/>
          </p:nvSpPr>
          <p:spPr>
            <a:xfrm>
              <a:off x="-12707" y="61739"/>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26" name="Freeform 26"/>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27" name="TextBox 26">
            <a:extLst>
              <a:ext uri="{FF2B5EF4-FFF2-40B4-BE49-F238E27FC236}">
                <a16:creationId xmlns:a16="http://schemas.microsoft.com/office/drawing/2014/main" id="{706D8742-17C1-1695-4636-8B7BBD27F002}"/>
              </a:ext>
            </a:extLst>
          </p:cNvPr>
          <p:cNvSpPr txBox="1"/>
          <p:nvPr/>
        </p:nvSpPr>
        <p:spPr>
          <a:xfrm>
            <a:off x="8475785" y="1769372"/>
            <a:ext cx="8116729" cy="1077218"/>
          </a:xfrm>
          <a:prstGeom prst="rect">
            <a:avLst/>
          </a:prstGeom>
          <a:noFill/>
        </p:spPr>
        <p:txBody>
          <a:bodyPr wrap="square" rtlCol="0">
            <a:spAutoFit/>
          </a:bodyPr>
          <a:lstStyle/>
          <a:p>
            <a:pPr algn="just"/>
            <a:r>
              <a:rPr lang="en-US" sz="3200" kern="100" dirty="0">
                <a:effectLst/>
                <a:latin typeface="+mj-lt"/>
                <a:ea typeface="Calibri" panose="020F0502020204030204" pitchFamily="34" charset="0"/>
                <a:cs typeface="Times New Roman" panose="02020603050405020304" pitchFamily="18" charset="0"/>
              </a:rPr>
              <a:t>Children with Down Syndrome generally struggle with arithmetic skills</a:t>
            </a:r>
            <a:endParaRPr lang="en-US" dirty="0">
              <a:latin typeface="+mj-lt"/>
            </a:endParaRPr>
          </a:p>
        </p:txBody>
      </p:sp>
      <p:sp>
        <p:nvSpPr>
          <p:cNvPr id="28" name="TextBox 27">
            <a:extLst>
              <a:ext uri="{FF2B5EF4-FFF2-40B4-BE49-F238E27FC236}">
                <a16:creationId xmlns:a16="http://schemas.microsoft.com/office/drawing/2014/main" id="{31762225-DD6C-1A5F-C2F1-4D87770D0AA8}"/>
              </a:ext>
            </a:extLst>
          </p:cNvPr>
          <p:cNvSpPr txBox="1"/>
          <p:nvPr/>
        </p:nvSpPr>
        <p:spPr>
          <a:xfrm>
            <a:off x="8569480" y="3608899"/>
            <a:ext cx="8116729" cy="1323439"/>
          </a:xfrm>
          <a:prstGeom prst="rect">
            <a:avLst/>
          </a:prstGeom>
          <a:noFill/>
        </p:spPr>
        <p:txBody>
          <a:bodyPr wrap="square" rtlCol="0">
            <a:spAutoFit/>
          </a:bodyPr>
          <a:lstStyle/>
          <a:p>
            <a:r>
              <a:rPr lang="en-US" sz="3200" kern="100" dirty="0">
                <a:effectLst/>
                <a:latin typeface="+mj-lt"/>
                <a:ea typeface="Calibri" panose="020F0502020204030204" pitchFamily="34" charset="0"/>
                <a:cs typeface="Times New Roman" panose="02020603050405020304" pitchFamily="18" charset="0"/>
              </a:rPr>
              <a:t>Numerical skills in these individuals are delayed by two years compared in literacy [</a:t>
            </a:r>
            <a:r>
              <a:rPr lang="en-US" sz="3200" kern="100" dirty="0">
                <a:latin typeface="+mj-lt"/>
                <a:ea typeface="Calibri" panose="020F0502020204030204" pitchFamily="34" charset="0"/>
                <a:cs typeface="Times New Roman" panose="02020603050405020304" pitchFamily="18" charset="0"/>
              </a:rPr>
              <a:t>20</a:t>
            </a:r>
            <a:r>
              <a:rPr lang="en-US" sz="3200" kern="100" dirty="0">
                <a:effectLst/>
                <a:latin typeface="+mj-lt"/>
                <a:ea typeface="Calibri" panose="020F0502020204030204" pitchFamily="34" charset="0"/>
                <a:cs typeface="Times New Roman" panose="02020603050405020304" pitchFamily="18" charset="0"/>
              </a:rPr>
              <a:t>]</a:t>
            </a:r>
            <a:endParaRPr lang="en-US" sz="3200" kern="100" dirty="0">
              <a:latin typeface="+mj-lt"/>
              <a:ea typeface="Calibri" panose="020F0502020204030204" pitchFamily="34" charset="0"/>
              <a:cs typeface="Times New Roman" panose="02020603050405020304" pitchFamily="18" charset="0"/>
            </a:endParaRPr>
          </a:p>
          <a:p>
            <a:r>
              <a:rPr lang="en-US" sz="1600" i="1" dirty="0">
                <a:effectLst/>
                <a:highlight>
                  <a:srgbClr val="FFFFFF"/>
                </a:highlight>
                <a:latin typeface="+mj-lt"/>
                <a:cs typeface="Times New Roman" panose="02020603050405020304" pitchFamily="18" charset="0"/>
              </a:rPr>
              <a:t> </a:t>
            </a:r>
            <a:endParaRPr lang="en-US" sz="3200" dirty="0">
              <a:latin typeface="+mj-lt"/>
            </a:endParaRPr>
          </a:p>
        </p:txBody>
      </p:sp>
      <p:sp>
        <p:nvSpPr>
          <p:cNvPr id="20" name="TextBox 26">
            <a:extLst>
              <a:ext uri="{FF2B5EF4-FFF2-40B4-BE49-F238E27FC236}">
                <a16:creationId xmlns:a16="http://schemas.microsoft.com/office/drawing/2014/main" id="{349C628D-43C6-C267-A667-5ACFEC7D69E1}"/>
              </a:ext>
            </a:extLst>
          </p:cNvPr>
          <p:cNvSpPr txBox="1"/>
          <p:nvPr/>
        </p:nvSpPr>
        <p:spPr>
          <a:xfrm>
            <a:off x="839944" y="744695"/>
            <a:ext cx="5332255" cy="897682"/>
          </a:xfrm>
          <a:prstGeom prst="rect">
            <a:avLst/>
          </a:prstGeom>
        </p:spPr>
        <p:txBody>
          <a:bodyPr wrap="square" lIns="0" tIns="0" rIns="0" bIns="0" rtlCol="0" anchor="t">
            <a:spAutoFit/>
          </a:bodyPr>
          <a:lstStyle/>
          <a:p>
            <a:pPr algn="l">
              <a:lnSpc>
                <a:spcPts val="6999"/>
              </a:lnSpc>
            </a:pPr>
            <a:r>
              <a:rPr lang="en-US" sz="6600" b="1" spc="99">
                <a:solidFill>
                  <a:srgbClr val="FFC700"/>
                </a:solidFill>
                <a:effectLst>
                  <a:outerShdw blurRad="38100" dist="38100" dir="2700000" algn="tl">
                    <a:srgbClr val="000000">
                      <a:alpha val="43137"/>
                    </a:srgbClr>
                  </a:outerShdw>
                </a:effectLst>
                <a:latin typeface="+mj-lt"/>
                <a:ea typeface="Garet Bold"/>
                <a:cs typeface="Garet Bold"/>
                <a:sym typeface="Garet Bold"/>
              </a:rPr>
              <a:t>Background</a:t>
            </a:r>
          </a:p>
        </p:txBody>
      </p:sp>
      <p:sp>
        <p:nvSpPr>
          <p:cNvPr id="21" name="TextBox 25">
            <a:extLst>
              <a:ext uri="{FF2B5EF4-FFF2-40B4-BE49-F238E27FC236}">
                <a16:creationId xmlns:a16="http://schemas.microsoft.com/office/drawing/2014/main" id="{3598A842-E94F-2F1B-2924-5E2C0B83DB93}"/>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pic>
        <p:nvPicPr>
          <p:cNvPr id="18" name="Picture 17" descr="A blue text on a black background&#10;&#10;Description automatically generated">
            <a:extLst>
              <a:ext uri="{FF2B5EF4-FFF2-40B4-BE49-F238E27FC236}">
                <a16:creationId xmlns:a16="http://schemas.microsoft.com/office/drawing/2014/main" id="{FB3D33D9-4183-116D-2183-541F5FE1C8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59572" y="217158"/>
            <a:ext cx="3595069" cy="1055074"/>
          </a:xfrm>
          <a:prstGeom prst="rect">
            <a:avLst/>
          </a:prstGeom>
        </p:spPr>
      </p:pic>
      <p:sp>
        <p:nvSpPr>
          <p:cNvPr id="19" name="Slide Number Placeholder 18">
            <a:extLst>
              <a:ext uri="{FF2B5EF4-FFF2-40B4-BE49-F238E27FC236}">
                <a16:creationId xmlns:a16="http://schemas.microsoft.com/office/drawing/2014/main" id="{6867D97C-E04A-9A0E-A189-F2345E633A95}"/>
              </a:ext>
            </a:extLst>
          </p:cNvPr>
          <p:cNvSpPr>
            <a:spLocks noGrp="1"/>
          </p:cNvSpPr>
          <p:nvPr>
            <p:ph type="sldNum" sz="quarter" idx="12"/>
          </p:nvPr>
        </p:nvSpPr>
        <p:spPr>
          <a:xfrm>
            <a:off x="15921041" y="9809251"/>
            <a:ext cx="2133600" cy="365125"/>
          </a:xfrm>
        </p:spPr>
        <p:txBody>
          <a:bodyPr/>
          <a:lstStyle/>
          <a:p>
            <a:fld id="{B6F15528-21DE-4FAA-801E-634DDDAF4B2B}" type="slidenum">
              <a:rPr lang="en-US" sz="2800" smtClean="0">
                <a:solidFill>
                  <a:schemeClr val="tx1"/>
                </a:solidFill>
              </a:rPr>
              <a:pPr/>
              <a:t>58</a:t>
            </a:fld>
            <a:endParaRPr lang="en-US" sz="2800">
              <a:solidFill>
                <a:schemeClr val="tx1"/>
              </a:solidFill>
            </a:endParaRPr>
          </a:p>
        </p:txBody>
      </p:sp>
      <p:sp>
        <p:nvSpPr>
          <p:cNvPr id="22" name="TextBox 21">
            <a:extLst>
              <a:ext uri="{FF2B5EF4-FFF2-40B4-BE49-F238E27FC236}">
                <a16:creationId xmlns:a16="http://schemas.microsoft.com/office/drawing/2014/main" id="{9FDAE0B2-B838-F537-087A-8CEE0951FC45}"/>
              </a:ext>
            </a:extLst>
          </p:cNvPr>
          <p:cNvSpPr txBox="1"/>
          <p:nvPr/>
        </p:nvSpPr>
        <p:spPr>
          <a:xfrm>
            <a:off x="8594609" y="5379629"/>
            <a:ext cx="9273877" cy="3406317"/>
          </a:xfrm>
          <a:prstGeom prst="rect">
            <a:avLst/>
          </a:prstGeom>
          <a:noFill/>
        </p:spPr>
        <p:txBody>
          <a:bodyPr wrap="square" rtlCol="0">
            <a:spAutoFit/>
          </a:bodyPr>
          <a:lstStyle/>
          <a:p>
            <a:pPr marL="0" marR="0" algn="just">
              <a:lnSpc>
                <a:spcPct val="107000"/>
              </a:lnSpc>
              <a:spcBef>
                <a:spcPts val="0"/>
              </a:spcBef>
              <a:spcAft>
                <a:spcPts val="800"/>
              </a:spcAft>
            </a:pPr>
            <a:r>
              <a:rPr lang="en-US" sz="3200" kern="100" dirty="0">
                <a:latin typeface="+mj-lt"/>
                <a:ea typeface="Calibri" panose="020F0502020204030204" pitchFamily="34" charset="0"/>
                <a:cs typeface="Times New Roman" panose="02020603050405020304" pitchFamily="18" charset="0"/>
              </a:rPr>
              <a:t>T</a:t>
            </a:r>
            <a:r>
              <a:rPr lang="en-US" sz="3200" kern="100" dirty="0">
                <a:effectLst/>
                <a:latin typeface="+mj-lt"/>
                <a:ea typeface="Calibri" panose="020F0502020204030204" pitchFamily="34" charset="0"/>
                <a:cs typeface="Times New Roman" panose="02020603050405020304" pitchFamily="18" charset="0"/>
              </a:rPr>
              <a:t>eaching methods for numeracy</a:t>
            </a:r>
          </a:p>
          <a:p>
            <a:pPr marL="457200" marR="0" indent="-457200" algn="just">
              <a:lnSpc>
                <a:spcPct val="107000"/>
              </a:lnSpc>
              <a:spcBef>
                <a:spcPts val="0"/>
              </a:spcBef>
              <a:spcAft>
                <a:spcPts val="800"/>
              </a:spcAft>
              <a:buFont typeface="Arial" panose="020B0604020202020204" pitchFamily="34" charset="0"/>
              <a:buChar char="•"/>
            </a:pPr>
            <a:r>
              <a:rPr lang="en-US" sz="3200" b="1" kern="100" dirty="0">
                <a:effectLst/>
                <a:latin typeface="+mj-lt"/>
                <a:ea typeface="Calibri" panose="020F0502020204030204" pitchFamily="34" charset="0"/>
                <a:cs typeface="Times New Roman" panose="02020603050405020304" pitchFamily="18" charset="0"/>
              </a:rPr>
              <a:t>Kumon Method:</a:t>
            </a:r>
          </a:p>
          <a:p>
            <a:pPr algn="just">
              <a:lnSpc>
                <a:spcPct val="107000"/>
              </a:lnSpc>
              <a:spcAft>
                <a:spcPts val="800"/>
              </a:spcAft>
            </a:pPr>
            <a:r>
              <a:rPr lang="en-US" sz="2800" kern="100" dirty="0">
                <a:effectLst/>
                <a:latin typeface="+mj-lt"/>
                <a:ea typeface="Calibri" panose="020F0502020204030204" pitchFamily="34" charset="0"/>
                <a:cs typeface="Times New Roman" panose="02020603050405020304" pitchFamily="18" charset="0"/>
              </a:rPr>
              <a:t>Breaking down learning into small steps.</a:t>
            </a:r>
          </a:p>
          <a:p>
            <a:pPr marL="457200" marR="0" lvl="0" indent="-457200" algn="just">
              <a:lnSpc>
                <a:spcPct val="107000"/>
              </a:lnSpc>
              <a:spcBef>
                <a:spcPts val="0"/>
              </a:spcBef>
              <a:spcAft>
                <a:spcPts val="800"/>
              </a:spcAft>
              <a:buFont typeface="Arial" panose="020B0604020202020204" pitchFamily="34" charset="0"/>
              <a:buChar char="•"/>
            </a:pPr>
            <a:r>
              <a:rPr lang="en-US" sz="3200" b="1" kern="100" dirty="0">
                <a:effectLst/>
                <a:latin typeface="+mj-lt"/>
                <a:ea typeface="Calibri" panose="020F0502020204030204" pitchFamily="34" charset="0"/>
                <a:cs typeface="Times New Roman" panose="02020603050405020304" pitchFamily="18" charset="0"/>
              </a:rPr>
              <a:t>Stern and Numicon Method</a:t>
            </a:r>
            <a:r>
              <a:rPr lang="en-US" sz="3200" kern="100" dirty="0">
                <a:effectLst/>
                <a:latin typeface="+mj-lt"/>
                <a:ea typeface="Calibri" panose="020F0502020204030204" pitchFamily="34" charset="0"/>
                <a:cs typeface="Times New Roman" panose="02020603050405020304" pitchFamily="18" charset="0"/>
              </a:rPr>
              <a:t>:</a:t>
            </a:r>
          </a:p>
          <a:p>
            <a:r>
              <a:rPr lang="en-US" sz="2800" dirty="0">
                <a:effectLst/>
                <a:latin typeface="+mj-lt"/>
                <a:ea typeface="Calibri" panose="020F0502020204030204" pitchFamily="34" charset="0"/>
              </a:rPr>
              <a:t>Uses concrete materials to understand numbers [</a:t>
            </a:r>
            <a:r>
              <a:rPr lang="en-US" sz="2800" dirty="0">
                <a:latin typeface="+mj-lt"/>
                <a:ea typeface="Calibri" panose="020F0502020204030204" pitchFamily="34" charset="0"/>
              </a:rPr>
              <a:t>22</a:t>
            </a:r>
            <a:r>
              <a:rPr lang="en-US" sz="2800" dirty="0">
                <a:effectLst/>
                <a:latin typeface="+mj-lt"/>
                <a:ea typeface="Calibri" panose="020F0502020204030204" pitchFamily="34" charset="0"/>
              </a:rPr>
              <a:t>]</a:t>
            </a:r>
            <a:endParaRPr lang="en-US" sz="1400" i="1" dirty="0">
              <a:solidFill>
                <a:srgbClr val="242424"/>
              </a:solidFill>
              <a:effectLst/>
              <a:highlight>
                <a:srgbClr val="FFFFFF"/>
              </a:highlight>
              <a:latin typeface="+mj-lt"/>
            </a:endParaRPr>
          </a:p>
          <a:p>
            <a:endParaRPr lang="en-US" sz="2800" dirty="0">
              <a:latin typeface="+mj-l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32657" y="8962054"/>
            <a:ext cx="18288000" cy="1395703"/>
            <a:chOff x="0" y="0"/>
            <a:chExt cx="24384000" cy="1860937"/>
          </a:xfrm>
        </p:grpSpPr>
        <p:sp>
          <p:nvSpPr>
            <p:cNvPr id="4" name="Freeform 4"/>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2">
                <a:extLst>
                  <a:ext uri="{96DAC541-7B7A-43D3-8B79-37D633B846F1}">
                    <asvg:svgBlip xmlns:asvg="http://schemas.microsoft.com/office/drawing/2016/SVG/main" r:embed="rId3"/>
                  </a:ext>
                </a:extLst>
              </a:blip>
              <a:stretch>
                <a:fillRect b="-37612"/>
              </a:stretch>
            </a:blipFill>
          </p:spPr>
          <p:txBody>
            <a:bodyPr/>
            <a:lstStyle/>
            <a:p>
              <a:endParaRPr lang="en-US">
                <a:latin typeface="+mj-lt"/>
              </a:endParaRPr>
            </a:p>
          </p:txBody>
        </p:sp>
        <p:sp>
          <p:nvSpPr>
            <p:cNvPr id="6" name="Freeform 6"/>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4"/>
              <a:stretch>
                <a:fillRect/>
              </a:stretch>
            </a:blipFill>
          </p:spPr>
          <p:txBody>
            <a:bodyPr/>
            <a:lstStyle/>
            <a:p>
              <a:endParaRPr lang="en-US">
                <a:latin typeface="+mj-lt"/>
              </a:endParaRPr>
            </a:p>
          </p:txBody>
        </p:sp>
      </p:grpSp>
      <p:sp>
        <p:nvSpPr>
          <p:cNvPr id="7" name="Freeform 2">
            <a:extLst>
              <a:ext uri="{FF2B5EF4-FFF2-40B4-BE49-F238E27FC236}">
                <a16:creationId xmlns:a16="http://schemas.microsoft.com/office/drawing/2014/main" id="{E0A10CE0-3FBB-419D-A9DB-35129267693D}"/>
              </a:ext>
            </a:extLst>
          </p:cNvPr>
          <p:cNvSpPr/>
          <p:nvPr/>
        </p:nvSpPr>
        <p:spPr>
          <a:xfrm>
            <a:off x="2003247" y="4199729"/>
            <a:ext cx="13639227" cy="1696142"/>
          </a:xfrm>
          <a:custGeom>
            <a:avLst/>
            <a:gdLst/>
            <a:ahLst/>
            <a:cxnLst/>
            <a:rect l="l" t="t" r="r" b="b"/>
            <a:pathLst>
              <a:path w="16484814" h="1696142">
                <a:moveTo>
                  <a:pt x="0" y="0"/>
                </a:moveTo>
                <a:lnTo>
                  <a:pt x="16484814" y="0"/>
                </a:lnTo>
                <a:lnTo>
                  <a:pt x="16484814" y="1696142"/>
                </a:lnTo>
                <a:lnTo>
                  <a:pt x="0" y="1696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mj-lt"/>
            </a:endParaRPr>
          </a:p>
        </p:txBody>
      </p:sp>
      <p:sp>
        <p:nvSpPr>
          <p:cNvPr id="14" name="AutoShape 15">
            <a:extLst>
              <a:ext uri="{FF2B5EF4-FFF2-40B4-BE49-F238E27FC236}">
                <a16:creationId xmlns:a16="http://schemas.microsoft.com/office/drawing/2014/main" id="{031BFCC7-FB3D-EED9-E168-CE285C9B0BFA}"/>
              </a:ext>
            </a:extLst>
          </p:cNvPr>
          <p:cNvSpPr/>
          <p:nvPr/>
        </p:nvSpPr>
        <p:spPr>
          <a:xfrm flipV="1">
            <a:off x="2942493" y="1662412"/>
            <a:ext cx="0" cy="2583444"/>
          </a:xfrm>
          <a:prstGeom prst="line">
            <a:avLst/>
          </a:prstGeom>
          <a:ln w="47625" cap="flat">
            <a:solidFill>
              <a:srgbClr val="000000"/>
            </a:solidFill>
            <a:prstDash val="solid"/>
            <a:headEnd type="none" w="sm" len="sm"/>
            <a:tailEnd type="oval" w="lg" len="lg"/>
          </a:ln>
        </p:spPr>
        <p:txBody>
          <a:bodyPr/>
          <a:lstStyle/>
          <a:p>
            <a:endParaRPr lang="en-US">
              <a:latin typeface="+mj-lt"/>
            </a:endParaRPr>
          </a:p>
        </p:txBody>
      </p:sp>
      <p:sp>
        <p:nvSpPr>
          <p:cNvPr id="15" name="AutoShape 16">
            <a:extLst>
              <a:ext uri="{FF2B5EF4-FFF2-40B4-BE49-F238E27FC236}">
                <a16:creationId xmlns:a16="http://schemas.microsoft.com/office/drawing/2014/main" id="{20E9E67B-5693-8C24-DE49-4F26E8389F95}"/>
              </a:ext>
            </a:extLst>
          </p:cNvPr>
          <p:cNvSpPr/>
          <p:nvPr/>
        </p:nvSpPr>
        <p:spPr>
          <a:xfrm flipV="1">
            <a:off x="13869456" y="1670713"/>
            <a:ext cx="0" cy="2583444"/>
          </a:xfrm>
          <a:prstGeom prst="line">
            <a:avLst/>
          </a:prstGeom>
          <a:ln w="47625" cap="flat">
            <a:solidFill>
              <a:srgbClr val="000000"/>
            </a:solidFill>
            <a:prstDash val="solid"/>
            <a:headEnd type="none" w="sm" len="sm"/>
            <a:tailEnd type="oval" w="lg" len="lg"/>
          </a:ln>
        </p:spPr>
        <p:txBody>
          <a:bodyPr/>
          <a:lstStyle/>
          <a:p>
            <a:endParaRPr lang="en-US">
              <a:latin typeface="+mj-lt"/>
            </a:endParaRPr>
          </a:p>
        </p:txBody>
      </p:sp>
      <p:sp>
        <p:nvSpPr>
          <p:cNvPr id="16" name="AutoShape 17">
            <a:extLst>
              <a:ext uri="{FF2B5EF4-FFF2-40B4-BE49-F238E27FC236}">
                <a16:creationId xmlns:a16="http://schemas.microsoft.com/office/drawing/2014/main" id="{5E64FD71-9295-1887-1077-3FE54E64A1CB}"/>
              </a:ext>
            </a:extLst>
          </p:cNvPr>
          <p:cNvSpPr/>
          <p:nvPr/>
        </p:nvSpPr>
        <p:spPr>
          <a:xfrm>
            <a:off x="6142893" y="5871163"/>
            <a:ext cx="0" cy="2713937"/>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17" name="TextBox 18">
            <a:extLst>
              <a:ext uri="{FF2B5EF4-FFF2-40B4-BE49-F238E27FC236}">
                <a16:creationId xmlns:a16="http://schemas.microsoft.com/office/drawing/2014/main" id="{7821386A-E790-9DF9-79DB-2B3C40E43FE8}"/>
              </a:ext>
            </a:extLst>
          </p:cNvPr>
          <p:cNvSpPr txBox="1"/>
          <p:nvPr/>
        </p:nvSpPr>
        <p:spPr>
          <a:xfrm>
            <a:off x="3212110" y="2460656"/>
            <a:ext cx="4444136" cy="897682"/>
          </a:xfrm>
          <a:prstGeom prst="rect">
            <a:avLst/>
          </a:prstGeom>
        </p:spPr>
        <p:txBody>
          <a:bodyPr lIns="0" tIns="0" rIns="0" bIns="0" rtlCol="0" anchor="t">
            <a:spAutoFit/>
          </a:bodyPr>
          <a:lstStyle/>
          <a:p>
            <a:pPr marL="0" lvl="0" indent="0">
              <a:lnSpc>
                <a:spcPts val="3450"/>
              </a:lnSpc>
            </a:pPr>
            <a:r>
              <a:rPr lang="en-US" sz="3200" dirty="0">
                <a:effectLst/>
                <a:latin typeface="+mj-lt"/>
                <a:ea typeface="Calibri" panose="020F0502020204030204" pitchFamily="34" charset="0"/>
              </a:rPr>
              <a:t>Basic skills like number recognition and counting </a:t>
            </a:r>
            <a:endParaRPr lang="en-US" sz="3200" dirty="0">
              <a:solidFill>
                <a:srgbClr val="000000"/>
              </a:solidFill>
              <a:latin typeface="+mj-lt"/>
              <a:ea typeface="Open Sans"/>
              <a:cs typeface="Open Sans"/>
              <a:sym typeface="Open Sans"/>
            </a:endParaRPr>
          </a:p>
        </p:txBody>
      </p:sp>
      <p:sp>
        <p:nvSpPr>
          <p:cNvPr id="19" name="TextBox 20">
            <a:extLst>
              <a:ext uri="{FF2B5EF4-FFF2-40B4-BE49-F238E27FC236}">
                <a16:creationId xmlns:a16="http://schemas.microsoft.com/office/drawing/2014/main" id="{AEAEACEB-A029-A63F-B1AB-95AB73614BD8}"/>
              </a:ext>
            </a:extLst>
          </p:cNvPr>
          <p:cNvSpPr txBox="1"/>
          <p:nvPr/>
        </p:nvSpPr>
        <p:spPr>
          <a:xfrm>
            <a:off x="8822861" y="2494725"/>
            <a:ext cx="4045348" cy="1346522"/>
          </a:xfrm>
          <a:prstGeom prst="rect">
            <a:avLst/>
          </a:prstGeom>
        </p:spPr>
        <p:txBody>
          <a:bodyPr wrap="square" lIns="0" tIns="0" rIns="0" bIns="0" rtlCol="0" anchor="t">
            <a:spAutoFit/>
          </a:bodyPr>
          <a:lstStyle/>
          <a:p>
            <a:pPr marL="0" lvl="0" indent="0">
              <a:lnSpc>
                <a:spcPts val="3450"/>
              </a:lnSpc>
            </a:pPr>
            <a:r>
              <a:rPr lang="en-US" sz="3200">
                <a:solidFill>
                  <a:srgbClr val="000000"/>
                </a:solidFill>
                <a:latin typeface="+mj-lt"/>
                <a:ea typeface="Open Sans"/>
                <a:cs typeface="Times New Roman" panose="02020603050405020304" pitchFamily="18" charset="0"/>
                <a:sym typeface="Open Sans"/>
              </a:rPr>
              <a:t>Introduce more numbers and difficulty levels </a:t>
            </a:r>
          </a:p>
        </p:txBody>
      </p:sp>
      <p:sp>
        <p:nvSpPr>
          <p:cNvPr id="20" name="TextBox 21">
            <a:extLst>
              <a:ext uri="{FF2B5EF4-FFF2-40B4-BE49-F238E27FC236}">
                <a16:creationId xmlns:a16="http://schemas.microsoft.com/office/drawing/2014/main" id="{C62BCD0E-4AEA-5533-4C7E-10480237BE50}"/>
              </a:ext>
            </a:extLst>
          </p:cNvPr>
          <p:cNvSpPr txBox="1"/>
          <p:nvPr/>
        </p:nvSpPr>
        <p:spPr>
          <a:xfrm>
            <a:off x="6507331" y="6502471"/>
            <a:ext cx="4353444" cy="2244204"/>
          </a:xfrm>
          <a:prstGeom prst="rect">
            <a:avLst/>
          </a:prstGeom>
        </p:spPr>
        <p:txBody>
          <a:bodyPr wrap="square" lIns="0" tIns="0" rIns="0" bIns="0" rtlCol="0" anchor="t">
            <a:spAutoFit/>
          </a:bodyPr>
          <a:lstStyle/>
          <a:p>
            <a:pPr marL="0" lvl="0" indent="0">
              <a:lnSpc>
                <a:spcPts val="3450"/>
              </a:lnSpc>
            </a:pPr>
            <a:r>
              <a:rPr lang="en-US" sz="3200">
                <a:effectLst/>
                <a:latin typeface="+mj-lt"/>
                <a:ea typeface="Calibri" panose="020F0502020204030204" pitchFamily="34" charset="0"/>
              </a:rPr>
              <a:t>Simple additions, subtraction, multiplication and division using small numbers(0-10)</a:t>
            </a:r>
            <a:endParaRPr lang="en-US" sz="3200">
              <a:solidFill>
                <a:srgbClr val="000000"/>
              </a:solidFill>
              <a:latin typeface="+mj-lt"/>
              <a:ea typeface="Open Sans"/>
              <a:cs typeface="Open Sans"/>
              <a:sym typeface="Open Sans"/>
            </a:endParaRPr>
          </a:p>
        </p:txBody>
      </p:sp>
      <p:sp>
        <p:nvSpPr>
          <p:cNvPr id="32" name="AutoShape 17">
            <a:extLst>
              <a:ext uri="{FF2B5EF4-FFF2-40B4-BE49-F238E27FC236}">
                <a16:creationId xmlns:a16="http://schemas.microsoft.com/office/drawing/2014/main" id="{DF8BD7C0-48A3-C380-3BC1-EEFE8F185475}"/>
              </a:ext>
            </a:extLst>
          </p:cNvPr>
          <p:cNvSpPr/>
          <p:nvPr/>
        </p:nvSpPr>
        <p:spPr>
          <a:xfrm>
            <a:off x="11629293" y="5920474"/>
            <a:ext cx="0" cy="2713937"/>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33" name="AutoShape 15">
            <a:extLst>
              <a:ext uri="{FF2B5EF4-FFF2-40B4-BE49-F238E27FC236}">
                <a16:creationId xmlns:a16="http://schemas.microsoft.com/office/drawing/2014/main" id="{9113F6D9-AFA6-F9BE-AF0E-94A1A480463F}"/>
              </a:ext>
            </a:extLst>
          </p:cNvPr>
          <p:cNvSpPr/>
          <p:nvPr/>
        </p:nvSpPr>
        <p:spPr>
          <a:xfrm flipV="1">
            <a:off x="8657493" y="1633836"/>
            <a:ext cx="0" cy="2583444"/>
          </a:xfrm>
          <a:prstGeom prst="line">
            <a:avLst/>
          </a:prstGeom>
          <a:ln w="47625" cap="flat">
            <a:solidFill>
              <a:srgbClr val="000000"/>
            </a:solidFill>
            <a:prstDash val="solid"/>
            <a:headEnd type="none" w="sm" len="sm"/>
            <a:tailEnd type="oval" w="lg" len="lg"/>
          </a:ln>
        </p:spPr>
        <p:txBody>
          <a:bodyPr/>
          <a:lstStyle/>
          <a:p>
            <a:endParaRPr lang="en-US">
              <a:latin typeface="+mj-lt"/>
            </a:endParaRPr>
          </a:p>
        </p:txBody>
      </p:sp>
      <p:sp>
        <p:nvSpPr>
          <p:cNvPr id="34" name="TextBox 20">
            <a:extLst>
              <a:ext uri="{FF2B5EF4-FFF2-40B4-BE49-F238E27FC236}">
                <a16:creationId xmlns:a16="http://schemas.microsoft.com/office/drawing/2014/main" id="{D5AD0C2C-1C4E-07A0-B0B7-2332C531B19D}"/>
              </a:ext>
            </a:extLst>
          </p:cNvPr>
          <p:cNvSpPr txBox="1"/>
          <p:nvPr/>
        </p:nvSpPr>
        <p:spPr>
          <a:xfrm>
            <a:off x="11846782" y="6901086"/>
            <a:ext cx="4045348" cy="448841"/>
          </a:xfrm>
          <a:prstGeom prst="rect">
            <a:avLst/>
          </a:prstGeom>
        </p:spPr>
        <p:txBody>
          <a:bodyPr wrap="square" lIns="0" tIns="0" rIns="0" bIns="0" rtlCol="0" anchor="t">
            <a:spAutoFit/>
          </a:bodyPr>
          <a:lstStyle/>
          <a:p>
            <a:pPr marL="0" lvl="0" indent="0" algn="just">
              <a:lnSpc>
                <a:spcPts val="3450"/>
              </a:lnSpc>
            </a:pPr>
            <a:r>
              <a:rPr lang="en-US" sz="3200" dirty="0">
                <a:solidFill>
                  <a:srgbClr val="000000"/>
                </a:solidFill>
                <a:latin typeface="+mj-lt"/>
                <a:ea typeface="Open Sans"/>
                <a:cs typeface="Times New Roman" panose="02020603050405020304" pitchFamily="18" charset="0"/>
                <a:sym typeface="Open Sans"/>
              </a:rPr>
              <a:t>Quiz creations</a:t>
            </a:r>
          </a:p>
        </p:txBody>
      </p:sp>
      <p:sp>
        <p:nvSpPr>
          <p:cNvPr id="35" name="TextBox 20">
            <a:extLst>
              <a:ext uri="{FF2B5EF4-FFF2-40B4-BE49-F238E27FC236}">
                <a16:creationId xmlns:a16="http://schemas.microsoft.com/office/drawing/2014/main" id="{7A29FB6C-60C3-DC96-D3CF-1E5D041EF757}"/>
              </a:ext>
            </a:extLst>
          </p:cNvPr>
          <p:cNvSpPr txBox="1"/>
          <p:nvPr/>
        </p:nvSpPr>
        <p:spPr>
          <a:xfrm>
            <a:off x="14103133" y="2465430"/>
            <a:ext cx="2402958" cy="926977"/>
          </a:xfrm>
          <a:prstGeom prst="rect">
            <a:avLst/>
          </a:prstGeom>
        </p:spPr>
        <p:txBody>
          <a:bodyPr wrap="square" lIns="0" tIns="0" rIns="0" bIns="0" rtlCol="0" anchor="t">
            <a:spAutoFit/>
          </a:bodyPr>
          <a:lstStyle/>
          <a:p>
            <a:pPr marL="0" lvl="0" indent="0" algn="just">
              <a:lnSpc>
                <a:spcPts val="3450"/>
              </a:lnSpc>
            </a:pPr>
            <a:r>
              <a:rPr lang="en-US" sz="3200">
                <a:solidFill>
                  <a:srgbClr val="000000"/>
                </a:solidFill>
                <a:latin typeface="+mj-lt"/>
                <a:ea typeface="Open Sans"/>
                <a:cs typeface="Times New Roman" panose="02020603050405020304" pitchFamily="18" charset="0"/>
                <a:sym typeface="Open Sans"/>
              </a:rPr>
              <a:t>Progress tracking</a:t>
            </a:r>
          </a:p>
        </p:txBody>
      </p:sp>
      <p:sp>
        <p:nvSpPr>
          <p:cNvPr id="5" name="TextBox 25">
            <a:extLst>
              <a:ext uri="{FF2B5EF4-FFF2-40B4-BE49-F238E27FC236}">
                <a16:creationId xmlns:a16="http://schemas.microsoft.com/office/drawing/2014/main" id="{62E79860-DCBD-BD4A-E956-F795447B6783}"/>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pic>
        <p:nvPicPr>
          <p:cNvPr id="8" name="Picture 7" descr="A blue text on a black background&#10;&#10;Description automatically generated">
            <a:extLst>
              <a:ext uri="{FF2B5EF4-FFF2-40B4-BE49-F238E27FC236}">
                <a16:creationId xmlns:a16="http://schemas.microsoft.com/office/drawing/2014/main" id="{3D06698D-A2C8-FD9C-6E8F-1BB2842696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36168" y="183554"/>
            <a:ext cx="3595069" cy="1055074"/>
          </a:xfrm>
          <a:prstGeom prst="rect">
            <a:avLst/>
          </a:prstGeom>
        </p:spPr>
      </p:pic>
      <p:sp>
        <p:nvSpPr>
          <p:cNvPr id="2" name="Slide Number Placeholder 1">
            <a:extLst>
              <a:ext uri="{FF2B5EF4-FFF2-40B4-BE49-F238E27FC236}">
                <a16:creationId xmlns:a16="http://schemas.microsoft.com/office/drawing/2014/main" id="{052E30F0-2C9A-31B1-36E4-2AC94FE59A94}"/>
              </a:ext>
            </a:extLst>
          </p:cNvPr>
          <p:cNvSpPr>
            <a:spLocks noGrp="1"/>
          </p:cNvSpPr>
          <p:nvPr>
            <p:ph type="sldNum" sz="quarter" idx="12"/>
          </p:nvPr>
        </p:nvSpPr>
        <p:spPr>
          <a:xfrm>
            <a:off x="15997637" y="9777412"/>
            <a:ext cx="2133600" cy="365125"/>
          </a:xfrm>
        </p:spPr>
        <p:txBody>
          <a:bodyPr/>
          <a:lstStyle/>
          <a:p>
            <a:fld id="{B6F15528-21DE-4FAA-801E-634DDDAF4B2B}" type="slidenum">
              <a:rPr lang="en-US" sz="2800" smtClean="0">
                <a:solidFill>
                  <a:schemeClr val="tx1"/>
                </a:solidFill>
              </a:rPr>
              <a:pPr/>
              <a:t>59</a:t>
            </a:fld>
            <a:endParaRPr lang="en-US" sz="28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867355" y="2477072"/>
            <a:ext cx="373607" cy="37360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7" name="TextBox 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8317835" y="3925677"/>
            <a:ext cx="373607" cy="37360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8203323" y="6517241"/>
            <a:ext cx="373607" cy="3736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8309460" y="5143500"/>
            <a:ext cx="373607" cy="3736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16" name="TextBox 1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a:off x="-6014564" y="-1797460"/>
            <a:ext cx="13881919" cy="1388191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rot="-158020">
            <a:off x="1016364" y="4701230"/>
            <a:ext cx="6534374" cy="5668813"/>
          </a:xfrm>
          <a:custGeom>
            <a:avLst/>
            <a:gdLst/>
            <a:ahLst/>
            <a:cxnLst/>
            <a:rect l="l" t="t" r="r" b="b"/>
            <a:pathLst>
              <a:path w="6534374" h="5668813">
                <a:moveTo>
                  <a:pt x="0" y="0"/>
                </a:moveTo>
                <a:lnTo>
                  <a:pt x="6534374" y="0"/>
                </a:lnTo>
                <a:lnTo>
                  <a:pt x="6534374" y="5668813"/>
                </a:lnTo>
                <a:lnTo>
                  <a:pt x="0" y="5668813"/>
                </a:lnTo>
                <a:lnTo>
                  <a:pt x="0" y="0"/>
                </a:lnTo>
                <a:close/>
              </a:path>
            </a:pathLst>
          </a:custGeom>
          <a:blipFill>
            <a:blip r:embed="rId2">
              <a:alphaModFix amt="18999"/>
            </a:blip>
            <a:stretch>
              <a:fillRect/>
            </a:stretch>
          </a:blipFill>
        </p:spPr>
        <p:txBody>
          <a:bodyPr/>
          <a:lstStyle/>
          <a:p>
            <a:endParaRPr lang="en-US"/>
          </a:p>
        </p:txBody>
      </p:sp>
      <p:sp>
        <p:nvSpPr>
          <p:cNvPr id="22" name="TextBox 22"/>
          <p:cNvSpPr txBox="1"/>
          <p:nvPr/>
        </p:nvSpPr>
        <p:spPr>
          <a:xfrm>
            <a:off x="8958762" y="487952"/>
            <a:ext cx="5087713" cy="983603"/>
          </a:xfrm>
          <a:prstGeom prst="rect">
            <a:avLst/>
          </a:prstGeom>
        </p:spPr>
        <p:txBody>
          <a:bodyPr wrap="square" lIns="0" tIns="0" rIns="0" bIns="0" rtlCol="0" anchor="t">
            <a:spAutoFit/>
          </a:bodyPr>
          <a:lstStyle/>
          <a:p>
            <a:pPr>
              <a:lnSpc>
                <a:spcPts val="3919"/>
              </a:lnSpc>
            </a:pPr>
            <a:r>
              <a:rPr lang="en-US" sz="3200">
                <a:solidFill>
                  <a:schemeClr val="accent1"/>
                </a:solidFill>
                <a:latin typeface="+mj-lt"/>
                <a:cs typeface="Times New Roman"/>
              </a:rPr>
              <a:t>Asess the detection of down syndrome</a:t>
            </a:r>
            <a:endParaRPr lang="en-US" sz="3200" spc="-55">
              <a:solidFill>
                <a:schemeClr val="accent1"/>
              </a:solidFill>
              <a:latin typeface="+mj-lt"/>
              <a:ea typeface="Calibri (MS) Bold"/>
              <a:cs typeface="Times New Roman"/>
              <a:sym typeface="Calibri (MS) Bold"/>
            </a:endParaRPr>
          </a:p>
        </p:txBody>
      </p:sp>
      <p:sp>
        <p:nvSpPr>
          <p:cNvPr id="23" name="TextBox 23"/>
          <p:cNvSpPr txBox="1"/>
          <p:nvPr/>
        </p:nvSpPr>
        <p:spPr>
          <a:xfrm>
            <a:off x="9821151" y="2102191"/>
            <a:ext cx="7708605" cy="483466"/>
          </a:xfrm>
          <a:prstGeom prst="rect">
            <a:avLst/>
          </a:prstGeom>
        </p:spPr>
        <p:txBody>
          <a:bodyPr lIns="0" tIns="0" rIns="0" bIns="0" rtlCol="0" anchor="t">
            <a:spAutoFit/>
          </a:bodyPr>
          <a:lstStyle/>
          <a:p>
            <a:pPr algn="l">
              <a:lnSpc>
                <a:spcPts val="3919"/>
              </a:lnSpc>
            </a:pPr>
            <a:r>
              <a:rPr lang="en-US" sz="3200" dirty="0">
                <a:solidFill>
                  <a:schemeClr val="accent1"/>
                </a:solidFill>
                <a:latin typeface="+mj-lt"/>
                <a:cs typeface="Times New Roman" panose="02020603050405020304" pitchFamily="18" charset="0"/>
              </a:rPr>
              <a:t>Improve pronunciation skills</a:t>
            </a:r>
            <a:endParaRPr lang="en-US" sz="3200" spc="-55" dirty="0">
              <a:solidFill>
                <a:schemeClr val="accent1"/>
              </a:solidFill>
              <a:latin typeface="+mj-lt"/>
              <a:ea typeface="Calibri (MS) Bold"/>
              <a:cs typeface="Times New Roman" panose="02020603050405020304" pitchFamily="18" charset="0"/>
              <a:sym typeface="Calibri (MS) Bold"/>
            </a:endParaRPr>
          </a:p>
        </p:txBody>
      </p:sp>
      <p:grpSp>
        <p:nvGrpSpPr>
          <p:cNvPr id="24" name="Group 24"/>
          <p:cNvGrpSpPr/>
          <p:nvPr/>
        </p:nvGrpSpPr>
        <p:grpSpPr>
          <a:xfrm>
            <a:off x="7597332" y="425432"/>
            <a:ext cx="1134140" cy="1078075"/>
            <a:chOff x="0" y="0"/>
            <a:chExt cx="1512186" cy="1437433"/>
          </a:xfrm>
        </p:grpSpPr>
        <p:sp>
          <p:nvSpPr>
            <p:cNvPr id="25" name="Freeform 25"/>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26" name="TextBox 26"/>
            <p:cNvSpPr txBox="1"/>
            <p:nvPr/>
          </p:nvSpPr>
          <p:spPr>
            <a:xfrm>
              <a:off x="0" y="149228"/>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grpSp>
      <p:sp>
        <p:nvSpPr>
          <p:cNvPr id="27" name="TextBox 27"/>
          <p:cNvSpPr txBox="1"/>
          <p:nvPr/>
        </p:nvSpPr>
        <p:spPr>
          <a:xfrm>
            <a:off x="10299947" y="3735769"/>
            <a:ext cx="7000565" cy="483466"/>
          </a:xfrm>
          <a:prstGeom prst="rect">
            <a:avLst/>
          </a:prstGeom>
        </p:spPr>
        <p:txBody>
          <a:bodyPr lIns="0" tIns="0" rIns="0" bIns="0" rtlCol="0" anchor="t">
            <a:spAutoFit/>
          </a:bodyPr>
          <a:lstStyle/>
          <a:p>
            <a:pPr algn="l">
              <a:lnSpc>
                <a:spcPts val="3919"/>
              </a:lnSpc>
            </a:pPr>
            <a:r>
              <a:rPr lang="en-US" sz="3200" dirty="0">
                <a:solidFill>
                  <a:schemeClr val="accent1"/>
                </a:solidFill>
                <a:latin typeface="+mj-lt"/>
                <a:cs typeface="Times New Roman" panose="02020603050405020304" pitchFamily="18" charset="0"/>
              </a:rPr>
              <a:t>Enhance mathematical skills</a:t>
            </a:r>
            <a:endParaRPr lang="en-US" sz="3200" spc="-55" dirty="0">
              <a:solidFill>
                <a:schemeClr val="accent1"/>
              </a:solidFill>
              <a:latin typeface="+mj-lt"/>
              <a:ea typeface="Calibri (MS) Bold"/>
              <a:cs typeface="Times New Roman" panose="02020603050405020304" pitchFamily="18" charset="0"/>
              <a:sym typeface="Calibri (MS) Bold"/>
            </a:endParaRPr>
          </a:p>
        </p:txBody>
      </p:sp>
      <p:sp>
        <p:nvSpPr>
          <p:cNvPr id="28" name="TextBox 28"/>
          <p:cNvSpPr txBox="1"/>
          <p:nvPr/>
        </p:nvSpPr>
        <p:spPr>
          <a:xfrm>
            <a:off x="9289058" y="374157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29" name="TextBox 29"/>
          <p:cNvSpPr txBox="1"/>
          <p:nvPr/>
        </p:nvSpPr>
        <p:spPr>
          <a:xfrm>
            <a:off x="10367133" y="5232670"/>
            <a:ext cx="7110454" cy="483466"/>
          </a:xfrm>
          <a:prstGeom prst="rect">
            <a:avLst/>
          </a:prstGeom>
        </p:spPr>
        <p:txBody>
          <a:bodyPr wrap="square" lIns="0" tIns="0" rIns="0" bIns="0" rtlCol="0" anchor="t">
            <a:spAutoFit/>
          </a:bodyPr>
          <a:lstStyle/>
          <a:p>
            <a:pPr algn="l">
              <a:lnSpc>
                <a:spcPts val="3919"/>
              </a:lnSpc>
            </a:pPr>
            <a:r>
              <a:rPr lang="en-US" sz="3200" dirty="0">
                <a:solidFill>
                  <a:schemeClr val="accent1"/>
                </a:solidFill>
                <a:latin typeface="+mj-lt"/>
                <a:cs typeface="Times New Roman" panose="02020603050405020304" pitchFamily="18" charset="0"/>
              </a:rPr>
              <a:t>Identify and nurture artistic talents</a:t>
            </a:r>
            <a:endParaRPr lang="en-US" sz="3200" spc="-55" dirty="0">
              <a:solidFill>
                <a:schemeClr val="accent1"/>
              </a:solidFill>
              <a:latin typeface="+mj-lt"/>
              <a:ea typeface="Calibri (MS) Bold"/>
              <a:cs typeface="Times New Roman" panose="02020603050405020304" pitchFamily="18" charset="0"/>
              <a:sym typeface="Calibri (MS) Bold"/>
            </a:endParaRPr>
          </a:p>
        </p:txBody>
      </p:sp>
      <p:sp>
        <p:nvSpPr>
          <p:cNvPr id="30" name="TextBox 30"/>
          <p:cNvSpPr txBox="1"/>
          <p:nvPr/>
        </p:nvSpPr>
        <p:spPr>
          <a:xfrm>
            <a:off x="9289058" y="551809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
        <p:nvSpPr>
          <p:cNvPr id="31" name="TextBox 31"/>
          <p:cNvSpPr txBox="1"/>
          <p:nvPr/>
        </p:nvSpPr>
        <p:spPr>
          <a:xfrm>
            <a:off x="515133" y="1541621"/>
            <a:ext cx="6033363" cy="858248"/>
          </a:xfrm>
          <a:prstGeom prst="rect">
            <a:avLst/>
          </a:prstGeom>
        </p:spPr>
        <p:txBody>
          <a:bodyPr lIns="0" tIns="0" rIns="0" bIns="0" rtlCol="0" anchor="t">
            <a:spAutoFit/>
          </a:bodyPr>
          <a:lstStyle/>
          <a:p>
            <a:pPr marL="0" lvl="0" indent="0" algn="l">
              <a:lnSpc>
                <a:spcPts val="6553"/>
              </a:lnSpc>
              <a:spcBef>
                <a:spcPct val="0"/>
              </a:spcBef>
            </a:pPr>
            <a:r>
              <a:rPr lang="en-US" sz="6600" b="1">
                <a:solidFill>
                  <a:srgbClr val="FFC700"/>
                </a:solidFill>
                <a:effectLst>
                  <a:outerShdw blurRad="38100" dist="38100" dir="2700000" algn="tl">
                    <a:srgbClr val="000000">
                      <a:alpha val="43137"/>
                    </a:srgbClr>
                  </a:outerShdw>
                </a:effectLst>
                <a:latin typeface="+mj-lt"/>
                <a:ea typeface="Open Sans Extra Bold"/>
                <a:cs typeface="Open Sans Extra Bold"/>
                <a:sym typeface="Open Sans Extra Bold"/>
              </a:rPr>
              <a:t>Main Objective</a:t>
            </a:r>
          </a:p>
        </p:txBody>
      </p:sp>
      <p:sp>
        <p:nvSpPr>
          <p:cNvPr id="32" name="TextBox 32"/>
          <p:cNvSpPr txBox="1"/>
          <p:nvPr/>
        </p:nvSpPr>
        <p:spPr>
          <a:xfrm>
            <a:off x="720651" y="3145587"/>
            <a:ext cx="6488591" cy="5539978"/>
          </a:xfrm>
          <a:prstGeom prst="rect">
            <a:avLst/>
          </a:prstGeom>
        </p:spPr>
        <p:txBody>
          <a:bodyPr lIns="0" tIns="0" rIns="0" bIns="0" rtlCol="0" anchor="t">
            <a:spAutoFit/>
          </a:bodyPr>
          <a:lstStyle/>
          <a:p>
            <a:pPr>
              <a:lnSpc>
                <a:spcPts val="4830"/>
              </a:lnSpc>
            </a:pPr>
            <a:r>
              <a:rPr lang="en-US" sz="4400" dirty="0">
                <a:solidFill>
                  <a:schemeClr val="bg1"/>
                </a:solidFill>
                <a:latin typeface="+mj-lt"/>
                <a:cs typeface="Times New Roman"/>
              </a:rPr>
              <a:t>Create a system that supports the detection, cognitive linguistic, mathematical and creative development of children with Down syndrome, aged 5-15 through personalized and adaptive educational interventions.</a:t>
            </a:r>
            <a:endParaRPr lang="en-US" sz="4400" dirty="0">
              <a:solidFill>
                <a:schemeClr val="bg1"/>
              </a:solidFill>
              <a:latin typeface="+mj-lt"/>
              <a:ea typeface="Atkinson Hyperlegible Bold"/>
              <a:cs typeface="Times New Roman"/>
              <a:sym typeface="Atkinson Hyperlegible Bold"/>
            </a:endParaRPr>
          </a:p>
        </p:txBody>
      </p:sp>
      <p:grpSp>
        <p:nvGrpSpPr>
          <p:cNvPr id="33" name="Group 33"/>
          <p:cNvGrpSpPr/>
          <p:nvPr/>
        </p:nvGrpSpPr>
        <p:grpSpPr>
          <a:xfrm>
            <a:off x="32657" y="8929397"/>
            <a:ext cx="18288000" cy="1395703"/>
            <a:chOff x="0" y="0"/>
            <a:chExt cx="24384000" cy="1860937"/>
          </a:xfrm>
        </p:grpSpPr>
        <p:sp>
          <p:nvSpPr>
            <p:cNvPr id="34" name="Freeform 34"/>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5">
                <a:extLst>
                  <a:ext uri="{96DAC541-7B7A-43D3-8B79-37D633B846F1}">
                    <asvg:svgBlip xmlns:asvg="http://schemas.microsoft.com/office/drawing/2016/SVG/main" r:embed="rId6"/>
                  </a:ext>
                </a:extLst>
              </a:blip>
              <a:stretch>
                <a:fillRect b="-37612"/>
              </a:stretch>
            </a:blipFill>
          </p:spPr>
          <p:txBody>
            <a:bodyPr/>
            <a:lstStyle/>
            <a:p>
              <a:endParaRPr lang="en-US"/>
            </a:p>
          </p:txBody>
        </p:sp>
        <p:sp>
          <p:nvSpPr>
            <p:cNvPr id="36" name="Freeform 36"/>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7"/>
              <a:stretch>
                <a:fillRect/>
              </a:stretch>
            </a:blipFill>
          </p:spPr>
          <p:txBody>
            <a:bodyPr/>
            <a:lstStyle/>
            <a:p>
              <a:endParaRPr lang="en-US"/>
            </a:p>
          </p:txBody>
        </p:sp>
      </p:grpSp>
      <p:grpSp>
        <p:nvGrpSpPr>
          <p:cNvPr id="37" name="Group 37"/>
          <p:cNvGrpSpPr/>
          <p:nvPr/>
        </p:nvGrpSpPr>
        <p:grpSpPr>
          <a:xfrm>
            <a:off x="7166274" y="949372"/>
            <a:ext cx="373607" cy="37360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9" name="TextBox 3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0" name="TextBox 40"/>
          <p:cNvSpPr txBox="1"/>
          <p:nvPr/>
        </p:nvSpPr>
        <p:spPr>
          <a:xfrm>
            <a:off x="7810989" y="845666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06</a:t>
            </a:r>
          </a:p>
        </p:txBody>
      </p:sp>
      <p:grpSp>
        <p:nvGrpSpPr>
          <p:cNvPr id="41" name="Group 41"/>
          <p:cNvGrpSpPr/>
          <p:nvPr/>
        </p:nvGrpSpPr>
        <p:grpSpPr>
          <a:xfrm>
            <a:off x="7687190" y="7903038"/>
            <a:ext cx="373607" cy="37360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43" name="TextBox 4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4" name="TextBox 44"/>
          <p:cNvSpPr txBox="1"/>
          <p:nvPr/>
        </p:nvSpPr>
        <p:spPr>
          <a:xfrm>
            <a:off x="8789218" y="7337530"/>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grpSp>
        <p:nvGrpSpPr>
          <p:cNvPr id="45" name="Group 45"/>
          <p:cNvGrpSpPr/>
          <p:nvPr/>
        </p:nvGrpSpPr>
        <p:grpSpPr>
          <a:xfrm>
            <a:off x="8317835" y="1924335"/>
            <a:ext cx="1134140" cy="1078075"/>
            <a:chOff x="0" y="0"/>
            <a:chExt cx="1512186" cy="1437433"/>
          </a:xfrm>
        </p:grpSpPr>
        <p:sp>
          <p:nvSpPr>
            <p:cNvPr id="46" name="Freeform 46"/>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7" name="TextBox 47"/>
            <p:cNvSpPr txBox="1"/>
            <p:nvPr/>
          </p:nvSpPr>
          <p:spPr>
            <a:xfrm>
              <a:off x="0" y="149228"/>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grpSp>
      <p:grpSp>
        <p:nvGrpSpPr>
          <p:cNvPr id="48" name="Group 48"/>
          <p:cNvGrpSpPr/>
          <p:nvPr/>
        </p:nvGrpSpPr>
        <p:grpSpPr>
          <a:xfrm>
            <a:off x="8787245" y="3446900"/>
            <a:ext cx="1134140" cy="1078075"/>
            <a:chOff x="0" y="0"/>
            <a:chExt cx="1512186" cy="1437433"/>
          </a:xfrm>
        </p:grpSpPr>
        <p:sp>
          <p:nvSpPr>
            <p:cNvPr id="49" name="Freeform 49"/>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0" name="TextBox 50"/>
            <p:cNvSpPr txBox="1"/>
            <p:nvPr/>
          </p:nvSpPr>
          <p:spPr>
            <a:xfrm>
              <a:off x="0" y="149228"/>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grpSp>
        <p:nvGrpSpPr>
          <p:cNvPr id="51" name="Group 51"/>
          <p:cNvGrpSpPr/>
          <p:nvPr/>
        </p:nvGrpSpPr>
        <p:grpSpPr>
          <a:xfrm>
            <a:off x="8960925" y="4935231"/>
            <a:ext cx="1134140" cy="1078075"/>
            <a:chOff x="0" y="0"/>
            <a:chExt cx="1512186" cy="1437433"/>
          </a:xfrm>
        </p:grpSpPr>
        <p:sp>
          <p:nvSpPr>
            <p:cNvPr id="52" name="Freeform 52"/>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3" name="TextBox 53"/>
            <p:cNvSpPr txBox="1"/>
            <p:nvPr/>
          </p:nvSpPr>
          <p:spPr>
            <a:xfrm>
              <a:off x="0" y="149228"/>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grpSp>
        <p:nvGrpSpPr>
          <p:cNvPr id="54" name="Group 54"/>
          <p:cNvGrpSpPr/>
          <p:nvPr/>
        </p:nvGrpSpPr>
        <p:grpSpPr>
          <a:xfrm>
            <a:off x="8644092" y="6457561"/>
            <a:ext cx="1134140" cy="1078075"/>
            <a:chOff x="0" y="0"/>
            <a:chExt cx="1512186" cy="1437433"/>
          </a:xfrm>
        </p:grpSpPr>
        <p:sp>
          <p:nvSpPr>
            <p:cNvPr id="55" name="Freeform 55"/>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6" name="TextBox 56"/>
            <p:cNvSpPr txBox="1"/>
            <p:nvPr/>
          </p:nvSpPr>
          <p:spPr>
            <a:xfrm>
              <a:off x="0" y="149228"/>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grpSp>
      <p:grpSp>
        <p:nvGrpSpPr>
          <p:cNvPr id="57" name="Group 57"/>
          <p:cNvGrpSpPr/>
          <p:nvPr/>
        </p:nvGrpSpPr>
        <p:grpSpPr>
          <a:xfrm>
            <a:off x="8114858" y="7848949"/>
            <a:ext cx="1134140" cy="1078075"/>
            <a:chOff x="0" y="0"/>
            <a:chExt cx="1512186" cy="1437433"/>
          </a:xfrm>
        </p:grpSpPr>
        <p:sp>
          <p:nvSpPr>
            <p:cNvPr id="58" name="Freeform 58"/>
            <p:cNvSpPr/>
            <p:nvPr/>
          </p:nvSpPr>
          <p:spPr>
            <a:xfrm>
              <a:off x="72123" y="0"/>
              <a:ext cx="1437433" cy="1437433"/>
            </a:xfrm>
            <a:custGeom>
              <a:avLst/>
              <a:gdLst/>
              <a:ahLst/>
              <a:cxnLst/>
              <a:rect l="l" t="t" r="r" b="b"/>
              <a:pathLst>
                <a:path w="1437433" h="1437433">
                  <a:moveTo>
                    <a:pt x="0" y="0"/>
                  </a:moveTo>
                  <a:lnTo>
                    <a:pt x="1437433" y="0"/>
                  </a:lnTo>
                  <a:lnTo>
                    <a:pt x="1437433" y="1437433"/>
                  </a:lnTo>
                  <a:lnTo>
                    <a:pt x="0" y="14374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9" name="TextBox 59"/>
            <p:cNvSpPr txBox="1"/>
            <p:nvPr/>
          </p:nvSpPr>
          <p:spPr>
            <a:xfrm>
              <a:off x="0" y="149228"/>
              <a:ext cx="1512186" cy="104344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06</a:t>
              </a:r>
            </a:p>
          </p:txBody>
        </p:sp>
      </p:grpSp>
      <p:sp>
        <p:nvSpPr>
          <p:cNvPr id="60" name="TextBox 60"/>
          <p:cNvSpPr txBox="1"/>
          <p:nvPr/>
        </p:nvSpPr>
        <p:spPr>
          <a:xfrm>
            <a:off x="10093092" y="6678844"/>
            <a:ext cx="7488154" cy="483466"/>
          </a:xfrm>
          <a:prstGeom prst="rect">
            <a:avLst/>
          </a:prstGeom>
        </p:spPr>
        <p:txBody>
          <a:bodyPr lIns="0" tIns="0" rIns="0" bIns="0" rtlCol="0" anchor="t">
            <a:spAutoFit/>
          </a:bodyPr>
          <a:lstStyle/>
          <a:p>
            <a:pPr algn="l">
              <a:lnSpc>
                <a:spcPts val="3919"/>
              </a:lnSpc>
            </a:pPr>
            <a:r>
              <a:rPr lang="en-US" sz="3200" dirty="0">
                <a:solidFill>
                  <a:schemeClr val="accent1"/>
                </a:solidFill>
                <a:latin typeface="+mj-lt"/>
                <a:cs typeface="Times New Roman" panose="02020603050405020304" pitchFamily="18" charset="0"/>
              </a:rPr>
              <a:t>Provide guidance to parents and educators</a:t>
            </a:r>
            <a:endParaRPr lang="en-US" sz="3200" spc="-55" dirty="0">
              <a:solidFill>
                <a:schemeClr val="accent1"/>
              </a:solidFill>
              <a:latin typeface="+mj-lt"/>
              <a:ea typeface="Calibri (MS) Bold"/>
              <a:cs typeface="Times New Roman" panose="02020603050405020304" pitchFamily="18" charset="0"/>
              <a:sym typeface="Calibri (MS) Bold"/>
            </a:endParaRPr>
          </a:p>
        </p:txBody>
      </p:sp>
      <p:sp>
        <p:nvSpPr>
          <p:cNvPr id="61" name="TextBox 61"/>
          <p:cNvSpPr txBox="1"/>
          <p:nvPr/>
        </p:nvSpPr>
        <p:spPr>
          <a:xfrm>
            <a:off x="9554054" y="8142615"/>
            <a:ext cx="7488154" cy="483466"/>
          </a:xfrm>
          <a:prstGeom prst="rect">
            <a:avLst/>
          </a:prstGeom>
        </p:spPr>
        <p:txBody>
          <a:bodyPr lIns="0" tIns="0" rIns="0" bIns="0" rtlCol="0" anchor="t">
            <a:spAutoFit/>
          </a:bodyPr>
          <a:lstStyle/>
          <a:p>
            <a:pPr algn="l">
              <a:lnSpc>
                <a:spcPts val="3919"/>
              </a:lnSpc>
            </a:pPr>
            <a:r>
              <a:rPr lang="en-US" sz="3200">
                <a:solidFill>
                  <a:schemeClr val="accent1"/>
                </a:solidFill>
                <a:latin typeface="+mj-lt"/>
                <a:cs typeface="Times New Roman" panose="02020603050405020304" pitchFamily="18" charset="0"/>
              </a:rPr>
              <a:t>Develop metrics to assess the impact</a:t>
            </a:r>
            <a:endParaRPr lang="en-US" sz="3200" spc="-55">
              <a:solidFill>
                <a:schemeClr val="accent1"/>
              </a:solidFill>
              <a:latin typeface="+mj-lt"/>
              <a:ea typeface="Calibri (MS) Bold"/>
              <a:cs typeface="Times New Roman" panose="02020603050405020304" pitchFamily="18" charset="0"/>
              <a:sym typeface="Calibri (MS) Bold"/>
            </a:endParaRPr>
          </a:p>
        </p:txBody>
      </p:sp>
      <p:pic>
        <p:nvPicPr>
          <p:cNvPr id="62" name="Picture 61" descr="A blue text on a black background&#10;&#10;Description automatically generated">
            <a:extLst>
              <a:ext uri="{FF2B5EF4-FFF2-40B4-BE49-F238E27FC236}">
                <a16:creationId xmlns:a16="http://schemas.microsoft.com/office/drawing/2014/main" id="{A83F39C7-779F-EFF6-6E65-04C18C219E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20" name="Slide Number Placeholder 19">
            <a:extLst>
              <a:ext uri="{FF2B5EF4-FFF2-40B4-BE49-F238E27FC236}">
                <a16:creationId xmlns:a16="http://schemas.microsoft.com/office/drawing/2014/main" id="{BA9F4B93-5D53-4B65-33B0-43CAAE0B4BE3}"/>
              </a:ext>
            </a:extLst>
          </p:cNvPr>
          <p:cNvSpPr>
            <a:spLocks noGrp="1"/>
          </p:cNvSpPr>
          <p:nvPr>
            <p:ph type="sldNum" sz="quarter" idx="12"/>
          </p:nvPr>
        </p:nvSpPr>
        <p:spPr>
          <a:xfrm>
            <a:off x="15945509" y="9828984"/>
            <a:ext cx="2133600" cy="365125"/>
          </a:xfrm>
        </p:spPr>
        <p:txBody>
          <a:bodyPr/>
          <a:lstStyle/>
          <a:p>
            <a:fld id="{B6F15528-21DE-4FAA-801E-634DDDAF4B2B}" type="slidenum">
              <a:rPr lang="en-US" sz="2800" smtClean="0">
                <a:solidFill>
                  <a:schemeClr val="tx1"/>
                </a:solidFill>
              </a:rPr>
              <a:pPr/>
              <a:t>6</a:t>
            </a:fld>
            <a:endParaRPr lang="en-US" sz="2800">
              <a:solidFill>
                <a:schemeClr val="tx1"/>
              </a:solidFill>
            </a:endParaRPr>
          </a:p>
        </p:txBody>
      </p:sp>
    </p:spTree>
    <p:extLst>
      <p:ext uri="{BB962C8B-B14F-4D97-AF65-F5344CB8AC3E}">
        <p14:creationId xmlns:p14="http://schemas.microsoft.com/office/powerpoint/2010/main" val="2173453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BF604F-E5D1-348A-9F40-E382F769AB10}"/>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31B9D6C3-2644-223B-A79D-30169DFE5ACD}"/>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latin typeface="+mj-lt"/>
              </a:endParaRPr>
            </a:p>
          </p:txBody>
        </p:sp>
        <p:sp>
          <p:nvSpPr>
            <p:cNvPr id="6" name="TextBox 5">
              <a:extLst>
                <a:ext uri="{FF2B5EF4-FFF2-40B4-BE49-F238E27FC236}">
                  <a16:creationId xmlns:a16="http://schemas.microsoft.com/office/drawing/2014/main" id="{B7E26BFC-2B12-0B3B-D313-53BB8AE63416}"/>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mj-lt"/>
                  <a:ea typeface="Inter Bold"/>
                  <a:cs typeface="Inter Bold"/>
                  <a:sym typeface="Inter Bold"/>
                </a:rPr>
                <a:t>      </a:t>
              </a:r>
            </a:p>
          </p:txBody>
        </p:sp>
      </p:grpSp>
      <p:pic>
        <p:nvPicPr>
          <p:cNvPr id="7" name="Picture 6" descr="A blue text on a black background&#10;&#10;Description automatically generated">
            <a:extLst>
              <a:ext uri="{FF2B5EF4-FFF2-40B4-BE49-F238E27FC236}">
                <a16:creationId xmlns:a16="http://schemas.microsoft.com/office/drawing/2014/main" id="{34519422-F655-0FF3-C4DF-2023D0FC8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69" name="Group 69"/>
          <p:cNvGrpSpPr/>
          <p:nvPr/>
        </p:nvGrpSpPr>
        <p:grpSpPr>
          <a:xfrm>
            <a:off x="32657" y="8929397"/>
            <a:ext cx="18288000" cy="1395703"/>
            <a:chOff x="0" y="0"/>
            <a:chExt cx="24384000" cy="1860937"/>
          </a:xfrm>
        </p:grpSpPr>
        <p:sp>
          <p:nvSpPr>
            <p:cNvPr id="70" name="Freeform 70"/>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72" name="Freeform 72"/>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2" name="TextBox 67">
            <a:extLst>
              <a:ext uri="{FF2B5EF4-FFF2-40B4-BE49-F238E27FC236}">
                <a16:creationId xmlns:a16="http://schemas.microsoft.com/office/drawing/2014/main" id="{9969F79B-387B-254B-4024-DBA04D1FC573}"/>
              </a:ext>
            </a:extLst>
          </p:cNvPr>
          <p:cNvSpPr txBox="1"/>
          <p:nvPr/>
        </p:nvSpPr>
        <p:spPr>
          <a:xfrm>
            <a:off x="0" y="278629"/>
            <a:ext cx="6186162" cy="781304"/>
          </a:xfrm>
          <a:prstGeom prst="rect">
            <a:avLst/>
          </a:prstGeom>
        </p:spPr>
        <p:txBody>
          <a:bodyPr lIns="0" tIns="0" rIns="0" bIns="0" rtlCol="0" anchor="t">
            <a:spAutoFit/>
          </a:bodyPr>
          <a:lstStyle/>
          <a:p>
            <a:pPr algn="ctr">
              <a:lnSpc>
                <a:spcPts val="5787"/>
              </a:lnSpc>
            </a:pPr>
            <a:r>
              <a:rPr lang="en-US" sz="6600" b="1" spc="209">
                <a:solidFill>
                  <a:srgbClr val="FFC700"/>
                </a:solidFill>
                <a:effectLst>
                  <a:outerShdw blurRad="38100" dist="38100" dir="2700000" algn="tl">
                    <a:srgbClr val="000000">
                      <a:alpha val="43137"/>
                    </a:srgbClr>
                  </a:outerShdw>
                </a:effectLst>
                <a:latin typeface="+mj-lt"/>
                <a:ea typeface="Canva Sans 2 Bold"/>
                <a:cs typeface="Canva Sans 2 Bold"/>
                <a:sym typeface="Canva Sans 2 Bold"/>
              </a:rPr>
              <a:t>Research Gap</a:t>
            </a:r>
          </a:p>
        </p:txBody>
      </p:sp>
      <p:sp>
        <p:nvSpPr>
          <p:cNvPr id="3" name="TextBox 25">
            <a:extLst>
              <a:ext uri="{FF2B5EF4-FFF2-40B4-BE49-F238E27FC236}">
                <a16:creationId xmlns:a16="http://schemas.microsoft.com/office/drawing/2014/main" id="{3698823C-6FDB-581B-A205-7D4611A524F4}"/>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grpSp>
        <p:nvGrpSpPr>
          <p:cNvPr id="766" name="Group 7">
            <a:extLst>
              <a:ext uri="{FF2B5EF4-FFF2-40B4-BE49-F238E27FC236}">
                <a16:creationId xmlns:a16="http://schemas.microsoft.com/office/drawing/2014/main" id="{B2A90867-C3FC-DF54-3233-4C7987F83F7E}"/>
              </a:ext>
            </a:extLst>
          </p:cNvPr>
          <p:cNvGrpSpPr/>
          <p:nvPr/>
        </p:nvGrpSpPr>
        <p:grpSpPr>
          <a:xfrm>
            <a:off x="532716" y="1633417"/>
            <a:ext cx="9090134" cy="5168691"/>
            <a:chOff x="0" y="-162757"/>
            <a:chExt cx="12544429" cy="9028117"/>
          </a:xfrm>
        </p:grpSpPr>
        <p:grpSp>
          <p:nvGrpSpPr>
            <p:cNvPr id="767" name="Group 8">
              <a:extLst>
                <a:ext uri="{FF2B5EF4-FFF2-40B4-BE49-F238E27FC236}">
                  <a16:creationId xmlns:a16="http://schemas.microsoft.com/office/drawing/2014/main" id="{E25406D7-2B6B-A7E5-52BF-8B613F6BE119}"/>
                </a:ext>
              </a:extLst>
            </p:cNvPr>
            <p:cNvGrpSpPr/>
            <p:nvPr/>
          </p:nvGrpSpPr>
          <p:grpSpPr>
            <a:xfrm>
              <a:off x="0" y="-162757"/>
              <a:ext cx="12511963" cy="1540833"/>
              <a:chOff x="0" y="-38100"/>
              <a:chExt cx="2928938" cy="360695"/>
            </a:xfrm>
          </p:grpSpPr>
          <p:sp>
            <p:nvSpPr>
              <p:cNvPr id="783" name="Freeform 9">
                <a:extLst>
                  <a:ext uri="{FF2B5EF4-FFF2-40B4-BE49-F238E27FC236}">
                    <a16:creationId xmlns:a16="http://schemas.microsoft.com/office/drawing/2014/main" id="{DB740CB4-3064-4BD0-7CC5-41620B43020E}"/>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3300">
                  <a:latin typeface="+mj-lt"/>
                </a:endParaRPr>
              </a:p>
            </p:txBody>
          </p:sp>
          <p:sp>
            <p:nvSpPr>
              <p:cNvPr id="784" name="TextBox 10">
                <a:extLst>
                  <a:ext uri="{FF2B5EF4-FFF2-40B4-BE49-F238E27FC236}">
                    <a16:creationId xmlns:a16="http://schemas.microsoft.com/office/drawing/2014/main" id="{3A59EDDA-F1C3-AEF9-31DE-DFE69EDB26B1}"/>
                  </a:ext>
                </a:extLst>
              </p:cNvPr>
              <p:cNvSpPr txBox="1"/>
              <p:nvPr/>
            </p:nvSpPr>
            <p:spPr>
              <a:xfrm>
                <a:off x="0" y="-38100"/>
                <a:ext cx="2928938" cy="360695"/>
              </a:xfrm>
              <a:prstGeom prst="rect">
                <a:avLst/>
              </a:prstGeom>
            </p:spPr>
            <p:txBody>
              <a:bodyPr lIns="101600" tIns="101600" rIns="101600" bIns="101600" rtlCol="0" anchor="ctr"/>
              <a:lstStyle/>
              <a:p>
                <a:pPr algn="ctr">
                  <a:lnSpc>
                    <a:spcPts val="2932"/>
                  </a:lnSpc>
                </a:pPr>
                <a:r>
                  <a:rPr lang="en-US" sz="3300" spc="20">
                    <a:solidFill>
                      <a:srgbClr val="FFFFFF"/>
                    </a:solidFill>
                    <a:latin typeface="+mj-lt"/>
                    <a:ea typeface="Canva Sans 2"/>
                    <a:cs typeface="Times New Roman" panose="02020603050405020304" pitchFamily="18" charset="0"/>
                    <a:sym typeface="Canva Sans 2"/>
                  </a:rPr>
                  <a:t>Features</a:t>
                </a:r>
              </a:p>
            </p:txBody>
          </p:sp>
        </p:grpSp>
        <p:grpSp>
          <p:nvGrpSpPr>
            <p:cNvPr id="768" name="Group 11">
              <a:extLst>
                <a:ext uri="{FF2B5EF4-FFF2-40B4-BE49-F238E27FC236}">
                  <a16:creationId xmlns:a16="http://schemas.microsoft.com/office/drawing/2014/main" id="{E191B611-1422-97CD-5C2A-AF322FB350E5}"/>
                </a:ext>
              </a:extLst>
            </p:cNvPr>
            <p:cNvGrpSpPr/>
            <p:nvPr/>
          </p:nvGrpSpPr>
          <p:grpSpPr>
            <a:xfrm>
              <a:off x="0" y="1333805"/>
              <a:ext cx="12511963" cy="1540833"/>
              <a:chOff x="0" y="-38100"/>
              <a:chExt cx="2928938" cy="360695"/>
            </a:xfrm>
          </p:grpSpPr>
          <p:sp>
            <p:nvSpPr>
              <p:cNvPr id="781" name="Freeform 12">
                <a:extLst>
                  <a:ext uri="{FF2B5EF4-FFF2-40B4-BE49-F238E27FC236}">
                    <a16:creationId xmlns:a16="http://schemas.microsoft.com/office/drawing/2014/main" id="{843B5EE3-BE9A-88C8-EBB1-4F1A910C8432}"/>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782" name="TextBox 13">
                <a:extLst>
                  <a:ext uri="{FF2B5EF4-FFF2-40B4-BE49-F238E27FC236}">
                    <a16:creationId xmlns:a16="http://schemas.microsoft.com/office/drawing/2014/main" id="{91B6E37D-BD8E-FC76-9A47-F57A91F5C64C}"/>
                  </a:ext>
                </a:extLst>
              </p:cNvPr>
              <p:cNvSpPr txBox="1"/>
              <p:nvPr/>
            </p:nvSpPr>
            <p:spPr>
              <a:xfrm>
                <a:off x="0" y="-38100"/>
                <a:ext cx="2928938" cy="360695"/>
              </a:xfrm>
              <a:prstGeom prst="rect">
                <a:avLst/>
              </a:prstGeom>
            </p:spPr>
            <p:txBody>
              <a:bodyPr lIns="101600" tIns="101600" rIns="101600" bIns="101600" rtlCol="0" anchor="ctr"/>
              <a:lstStyle/>
              <a:p>
                <a:endParaRPr lang="en-US" sz="3300">
                  <a:effectLst/>
                  <a:latin typeface="+mj-lt"/>
                  <a:ea typeface="Calibri" panose="020F0502020204030204" pitchFamily="34" charset="0"/>
                </a:endParaRPr>
              </a:p>
              <a:p>
                <a:r>
                  <a:rPr lang="en-US" sz="3300">
                    <a:effectLst/>
                    <a:latin typeface="+mj-lt"/>
                    <a:ea typeface="Calibri"/>
                  </a:rPr>
                  <a:t>Creating adaptive </a:t>
                </a:r>
                <a:r>
                  <a:rPr lang="en-US" sz="3300">
                    <a:latin typeface="+mj-lt"/>
                    <a:ea typeface="Calibri"/>
                  </a:rPr>
                  <a:t>questioner  </a:t>
                </a:r>
                <a:endParaRPr lang="en-US" sz="3300" spc="20">
                  <a:solidFill>
                    <a:srgbClr val="000000"/>
                  </a:solidFill>
                  <a:latin typeface="+mj-lt"/>
                  <a:ea typeface="Canva Sans 1 Bold"/>
                  <a:cs typeface="Canva Sans 1 Bold"/>
                  <a:sym typeface="Canva Sans 1 Bold"/>
                </a:endParaRPr>
              </a:p>
              <a:p>
                <a:endParaRPr lang="en-US" sz="3300" spc="20">
                  <a:solidFill>
                    <a:srgbClr val="000000"/>
                  </a:solidFill>
                  <a:latin typeface="+mj-lt"/>
                  <a:ea typeface="Canva Sans 1 Bold"/>
                  <a:cs typeface="Times New Roman" panose="02020603050405020304" pitchFamily="18" charset="0"/>
                  <a:sym typeface="Canva Sans 1 Bold"/>
                </a:endParaRPr>
              </a:p>
            </p:txBody>
          </p:sp>
        </p:grpSp>
        <p:grpSp>
          <p:nvGrpSpPr>
            <p:cNvPr id="769" name="Group 14">
              <a:extLst>
                <a:ext uri="{FF2B5EF4-FFF2-40B4-BE49-F238E27FC236}">
                  <a16:creationId xmlns:a16="http://schemas.microsoft.com/office/drawing/2014/main" id="{ACC39CB6-4B4F-0CC3-5216-B9BFA611FE7C}"/>
                </a:ext>
              </a:extLst>
            </p:cNvPr>
            <p:cNvGrpSpPr/>
            <p:nvPr/>
          </p:nvGrpSpPr>
          <p:grpSpPr>
            <a:xfrm>
              <a:off x="0" y="2826181"/>
              <a:ext cx="12511963" cy="1540833"/>
              <a:chOff x="0" y="-38100"/>
              <a:chExt cx="2928938" cy="360695"/>
            </a:xfrm>
          </p:grpSpPr>
          <p:sp>
            <p:nvSpPr>
              <p:cNvPr id="779" name="Freeform 15">
                <a:extLst>
                  <a:ext uri="{FF2B5EF4-FFF2-40B4-BE49-F238E27FC236}">
                    <a16:creationId xmlns:a16="http://schemas.microsoft.com/office/drawing/2014/main" id="{83BAAE2C-CE4E-6269-06BE-DBEFB417A6F6}"/>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780" name="TextBox 16">
                <a:extLst>
                  <a:ext uri="{FF2B5EF4-FFF2-40B4-BE49-F238E27FC236}">
                    <a16:creationId xmlns:a16="http://schemas.microsoft.com/office/drawing/2014/main" id="{EA7E16EB-B684-4D3E-0788-5B052174F5E6}"/>
                  </a:ext>
                </a:extLst>
              </p:cNvPr>
              <p:cNvSpPr txBox="1"/>
              <p:nvPr/>
            </p:nvSpPr>
            <p:spPr>
              <a:xfrm>
                <a:off x="0" y="-38100"/>
                <a:ext cx="2928938" cy="360695"/>
              </a:xfrm>
              <a:prstGeom prst="rect">
                <a:avLst/>
              </a:prstGeom>
            </p:spPr>
            <p:txBody>
              <a:bodyPr lIns="101600" tIns="101600" rIns="101600" bIns="101600" rtlCol="0" anchor="ctr"/>
              <a:lstStyle/>
              <a:p>
                <a:pPr algn="l">
                  <a:lnSpc>
                    <a:spcPts val="2926"/>
                  </a:lnSpc>
                </a:pPr>
                <a:endParaRPr lang="en-US" sz="3300" spc="20">
                  <a:solidFill>
                    <a:srgbClr val="000000"/>
                  </a:solidFill>
                  <a:latin typeface="+mj-lt"/>
                  <a:ea typeface="Canva Sans 2 Bold"/>
                  <a:cs typeface="Times New Roman" panose="02020603050405020304" pitchFamily="18" charset="0"/>
                  <a:sym typeface="Canva Sans 2 Bold"/>
                </a:endParaRPr>
              </a:p>
              <a:p>
                <a:pPr marL="0" lvl="0" indent="0">
                  <a:spcBef>
                    <a:spcPct val="0"/>
                  </a:spcBef>
                </a:pPr>
                <a:r>
                  <a:rPr lang="en-US" sz="3300">
                    <a:effectLst/>
                    <a:latin typeface="+mj-lt"/>
                    <a:ea typeface="Calibri"/>
                  </a:rPr>
                  <a:t>Divided questions into </a:t>
                </a:r>
                <a:r>
                  <a:rPr lang="en-US" sz="3300">
                    <a:latin typeface="+mj-lt"/>
                    <a:ea typeface="Calibri"/>
                  </a:rPr>
                  <a:t>difficulty</a:t>
                </a:r>
                <a:r>
                  <a:rPr lang="en-US" sz="3300">
                    <a:effectLst/>
                    <a:latin typeface="+mj-lt"/>
                    <a:ea typeface="Calibri"/>
                  </a:rPr>
                  <a:t> levels</a:t>
                </a:r>
                <a:endParaRPr lang="en-US" sz="3300" spc="20">
                  <a:latin typeface="+mj-lt"/>
                  <a:ea typeface="Calibri"/>
                  <a:cs typeface="Canva Sans 1 Bold"/>
                  <a:sym typeface="Canva Sans 1 Bold"/>
                </a:endParaRPr>
              </a:p>
              <a:p>
                <a:pPr marL="0" lvl="0" indent="0" algn="l">
                  <a:lnSpc>
                    <a:spcPts val="2926"/>
                  </a:lnSpc>
                  <a:spcBef>
                    <a:spcPct val="0"/>
                  </a:spcBef>
                </a:pPr>
                <a:endParaRPr lang="en-US" sz="3300" spc="20">
                  <a:solidFill>
                    <a:srgbClr val="000000"/>
                  </a:solidFill>
                  <a:latin typeface="+mj-lt"/>
                  <a:ea typeface="Canva Sans 2 Bold"/>
                  <a:cs typeface="Times New Roman" panose="02020603050405020304" pitchFamily="18" charset="0"/>
                  <a:sym typeface="Canva Sans 2 Bold"/>
                </a:endParaRPr>
              </a:p>
            </p:txBody>
          </p:sp>
        </p:grpSp>
        <p:grpSp>
          <p:nvGrpSpPr>
            <p:cNvPr id="770" name="Group 17">
              <a:extLst>
                <a:ext uri="{FF2B5EF4-FFF2-40B4-BE49-F238E27FC236}">
                  <a16:creationId xmlns:a16="http://schemas.microsoft.com/office/drawing/2014/main" id="{EC2C4639-C348-1E30-E009-88D525827EE8}"/>
                </a:ext>
              </a:extLst>
            </p:cNvPr>
            <p:cNvGrpSpPr/>
            <p:nvPr/>
          </p:nvGrpSpPr>
          <p:grpSpPr>
            <a:xfrm>
              <a:off x="0" y="4318557"/>
              <a:ext cx="12511963" cy="1540833"/>
              <a:chOff x="0" y="-38100"/>
              <a:chExt cx="2928938" cy="360695"/>
            </a:xfrm>
          </p:grpSpPr>
          <p:sp>
            <p:nvSpPr>
              <p:cNvPr id="777" name="Freeform 18">
                <a:extLst>
                  <a:ext uri="{FF2B5EF4-FFF2-40B4-BE49-F238E27FC236}">
                    <a16:creationId xmlns:a16="http://schemas.microsoft.com/office/drawing/2014/main" id="{AC30B8B2-DB65-8B60-C6CD-1B5D50294B2F}"/>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778" name="TextBox 19">
                <a:extLst>
                  <a:ext uri="{FF2B5EF4-FFF2-40B4-BE49-F238E27FC236}">
                    <a16:creationId xmlns:a16="http://schemas.microsoft.com/office/drawing/2014/main" id="{B3DDDD5D-FCEE-7966-433A-083131F69A79}"/>
                  </a:ext>
                </a:extLst>
              </p:cNvPr>
              <p:cNvSpPr txBox="1"/>
              <p:nvPr/>
            </p:nvSpPr>
            <p:spPr>
              <a:xfrm>
                <a:off x="0" y="-38100"/>
                <a:ext cx="2928938" cy="360695"/>
              </a:xfrm>
              <a:prstGeom prst="rect">
                <a:avLst/>
              </a:prstGeom>
            </p:spPr>
            <p:txBody>
              <a:bodyPr lIns="101600" tIns="101600" rIns="101600" bIns="101600" rtlCol="0" anchor="ctr"/>
              <a:lstStyle/>
              <a:p>
                <a:pPr algn="l">
                  <a:lnSpc>
                    <a:spcPts val="2926"/>
                  </a:lnSpc>
                </a:pPr>
                <a:endParaRPr lang="en-US" sz="3300" spc="20">
                  <a:solidFill>
                    <a:srgbClr val="000000"/>
                  </a:solidFill>
                  <a:latin typeface="+mj-lt"/>
                  <a:ea typeface="Canva Sans 2 Bold"/>
                  <a:cs typeface="Times New Roman" panose="02020603050405020304" pitchFamily="18" charset="0"/>
                  <a:sym typeface="Canva Sans 2 Bold"/>
                </a:endParaRPr>
              </a:p>
              <a:p>
                <a:pPr marL="0" lvl="0" indent="0">
                  <a:spcBef>
                    <a:spcPct val="0"/>
                  </a:spcBef>
                </a:pPr>
                <a:r>
                  <a:rPr lang="en-US" sz="3300">
                    <a:effectLst/>
                    <a:latin typeface="+mj-lt"/>
                    <a:ea typeface="Calibri" panose="020F0502020204030204" pitchFamily="34" charset="0"/>
                  </a:rPr>
                  <a:t>Focus on improving basic numerical skills</a:t>
                </a:r>
                <a:endParaRPr lang="en-US" sz="3300" u="none" spc="20">
                  <a:solidFill>
                    <a:srgbClr val="000000"/>
                  </a:solidFill>
                  <a:latin typeface="+mj-lt"/>
                  <a:ea typeface="Canva Sans 1 Bold"/>
                  <a:cs typeface="Canva Sans 1 Bold"/>
                  <a:sym typeface="Canva Sans 1 Bold"/>
                </a:endParaRPr>
              </a:p>
              <a:p>
                <a:pPr marL="0" lvl="0" indent="0" algn="l">
                  <a:lnSpc>
                    <a:spcPts val="2932"/>
                  </a:lnSpc>
                  <a:spcBef>
                    <a:spcPct val="0"/>
                  </a:spcBef>
                </a:pPr>
                <a:endParaRPr lang="en-US" sz="3300" spc="20">
                  <a:solidFill>
                    <a:srgbClr val="000000"/>
                  </a:solidFill>
                  <a:latin typeface="+mj-lt"/>
                  <a:ea typeface="Canva Sans 2 Bold"/>
                  <a:cs typeface="Times New Roman" panose="02020603050405020304" pitchFamily="18" charset="0"/>
                  <a:sym typeface="Canva Sans 2 Bold"/>
                </a:endParaRPr>
              </a:p>
            </p:txBody>
          </p:sp>
        </p:grpSp>
        <p:grpSp>
          <p:nvGrpSpPr>
            <p:cNvPr id="771" name="Group 20">
              <a:extLst>
                <a:ext uri="{FF2B5EF4-FFF2-40B4-BE49-F238E27FC236}">
                  <a16:creationId xmlns:a16="http://schemas.microsoft.com/office/drawing/2014/main" id="{F21363E1-6B50-0693-D74C-9C0B68378173}"/>
                </a:ext>
              </a:extLst>
            </p:cNvPr>
            <p:cNvGrpSpPr/>
            <p:nvPr/>
          </p:nvGrpSpPr>
          <p:grpSpPr>
            <a:xfrm>
              <a:off x="0" y="5810933"/>
              <a:ext cx="12511963" cy="1540833"/>
              <a:chOff x="0" y="-38100"/>
              <a:chExt cx="2928938" cy="360695"/>
            </a:xfrm>
          </p:grpSpPr>
          <p:sp>
            <p:nvSpPr>
              <p:cNvPr id="775" name="Freeform 21">
                <a:extLst>
                  <a:ext uri="{FF2B5EF4-FFF2-40B4-BE49-F238E27FC236}">
                    <a16:creationId xmlns:a16="http://schemas.microsoft.com/office/drawing/2014/main" id="{9AB3E224-2D38-4D1F-2EA2-DC5919F1EC9B}"/>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776" name="TextBox 22">
                <a:extLst>
                  <a:ext uri="{FF2B5EF4-FFF2-40B4-BE49-F238E27FC236}">
                    <a16:creationId xmlns:a16="http://schemas.microsoft.com/office/drawing/2014/main" id="{349FE262-3321-6EAA-3196-C8AA88818787}"/>
                  </a:ext>
                </a:extLst>
              </p:cNvPr>
              <p:cNvSpPr txBox="1"/>
              <p:nvPr/>
            </p:nvSpPr>
            <p:spPr>
              <a:xfrm>
                <a:off x="0" y="-38100"/>
                <a:ext cx="2928938" cy="360695"/>
              </a:xfrm>
              <a:prstGeom prst="rect">
                <a:avLst/>
              </a:prstGeom>
            </p:spPr>
            <p:txBody>
              <a:bodyPr lIns="101600" tIns="101600" rIns="101600" bIns="101600" rtlCol="0" anchor="ctr"/>
              <a:lstStyle/>
              <a:p>
                <a:pPr marL="0" lvl="0" indent="0">
                  <a:spcBef>
                    <a:spcPct val="0"/>
                  </a:spcBef>
                </a:pPr>
                <a:r>
                  <a:rPr lang="en-US" sz="3300">
                    <a:effectLst/>
                    <a:latin typeface="+mj-lt"/>
                    <a:ea typeface="Calibri" panose="020F0502020204030204" pitchFamily="34" charset="0"/>
                  </a:rPr>
                  <a:t>Educational animation integration for explanations</a:t>
                </a:r>
                <a:endParaRPr lang="en-US" sz="3300" u="none" spc="20">
                  <a:solidFill>
                    <a:srgbClr val="000000"/>
                  </a:solidFill>
                  <a:latin typeface="+mj-lt"/>
                  <a:ea typeface="Canva Sans 1 Bold"/>
                  <a:cs typeface="Canva Sans 1 Bold"/>
                  <a:sym typeface="Canva Sans 1 Bold"/>
                </a:endParaRPr>
              </a:p>
            </p:txBody>
          </p:sp>
        </p:grpSp>
        <p:grpSp>
          <p:nvGrpSpPr>
            <p:cNvPr id="772" name="Group 23">
              <a:extLst>
                <a:ext uri="{FF2B5EF4-FFF2-40B4-BE49-F238E27FC236}">
                  <a16:creationId xmlns:a16="http://schemas.microsoft.com/office/drawing/2014/main" id="{AC14E7FD-D308-02B8-25D4-F575180970BB}"/>
                </a:ext>
              </a:extLst>
            </p:cNvPr>
            <p:cNvGrpSpPr/>
            <p:nvPr/>
          </p:nvGrpSpPr>
          <p:grpSpPr>
            <a:xfrm>
              <a:off x="32466" y="7324526"/>
              <a:ext cx="12511963" cy="1540834"/>
              <a:chOff x="0" y="-38100"/>
              <a:chExt cx="2928938" cy="360695"/>
            </a:xfrm>
          </p:grpSpPr>
          <p:sp>
            <p:nvSpPr>
              <p:cNvPr id="773" name="Freeform 24">
                <a:extLst>
                  <a:ext uri="{FF2B5EF4-FFF2-40B4-BE49-F238E27FC236}">
                    <a16:creationId xmlns:a16="http://schemas.microsoft.com/office/drawing/2014/main" id="{EA23C350-6657-60CD-5321-3C47FFB640DE}"/>
                  </a:ext>
                </a:extLst>
              </p:cNvPr>
              <p:cNvSpPr/>
              <p:nvPr/>
            </p:nvSpPr>
            <p:spPr>
              <a:xfrm>
                <a:off x="0" y="0"/>
                <a:ext cx="2928938" cy="322595"/>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774" name="TextBox 25">
                <a:extLst>
                  <a:ext uri="{FF2B5EF4-FFF2-40B4-BE49-F238E27FC236}">
                    <a16:creationId xmlns:a16="http://schemas.microsoft.com/office/drawing/2014/main" id="{D0A5C331-980A-8979-69AC-5C8CA37F75E0}"/>
                  </a:ext>
                </a:extLst>
              </p:cNvPr>
              <p:cNvSpPr txBox="1"/>
              <p:nvPr/>
            </p:nvSpPr>
            <p:spPr>
              <a:xfrm>
                <a:off x="0" y="-38100"/>
                <a:ext cx="2928938" cy="360695"/>
              </a:xfrm>
              <a:prstGeom prst="rect">
                <a:avLst/>
              </a:prstGeom>
            </p:spPr>
            <p:txBody>
              <a:bodyPr lIns="101600" tIns="101600" rIns="101600" bIns="101600" rtlCol="0" anchor="ctr"/>
              <a:lstStyle/>
              <a:p>
                <a:pPr marL="0" lvl="0" indent="0">
                  <a:spcBef>
                    <a:spcPct val="0"/>
                  </a:spcBef>
                </a:pPr>
                <a:r>
                  <a:rPr lang="en-US" sz="3300">
                    <a:effectLst/>
                    <a:latin typeface="+mj-lt"/>
                    <a:ea typeface="Calibri" panose="020F0502020204030204" pitchFamily="34" charset="0"/>
                  </a:rPr>
                  <a:t>Quiz creation</a:t>
                </a:r>
                <a:endParaRPr lang="en-US" sz="3300" u="none" spc="20">
                  <a:solidFill>
                    <a:srgbClr val="000000"/>
                  </a:solidFill>
                  <a:latin typeface="+mj-lt"/>
                  <a:ea typeface="Canva Sans 1 Bold"/>
                  <a:cs typeface="Canva Sans 1 Bold"/>
                  <a:sym typeface="Canva Sans 1 Bold"/>
                </a:endParaRPr>
              </a:p>
            </p:txBody>
          </p:sp>
        </p:grpSp>
      </p:grpSp>
      <p:grpSp>
        <p:nvGrpSpPr>
          <p:cNvPr id="785" name="Group 26">
            <a:extLst>
              <a:ext uri="{FF2B5EF4-FFF2-40B4-BE49-F238E27FC236}">
                <a16:creationId xmlns:a16="http://schemas.microsoft.com/office/drawing/2014/main" id="{5B828F74-B31E-FB3C-1673-C20C64E095FA}"/>
              </a:ext>
            </a:extLst>
          </p:cNvPr>
          <p:cNvGrpSpPr/>
          <p:nvPr/>
        </p:nvGrpSpPr>
        <p:grpSpPr>
          <a:xfrm>
            <a:off x="9752916" y="2674964"/>
            <a:ext cx="1472241" cy="679409"/>
            <a:chOff x="0" y="0"/>
            <a:chExt cx="538260" cy="416509"/>
          </a:xfrm>
        </p:grpSpPr>
        <p:sp>
          <p:nvSpPr>
            <p:cNvPr id="786" name="Freeform 27">
              <a:extLst>
                <a:ext uri="{FF2B5EF4-FFF2-40B4-BE49-F238E27FC236}">
                  <a16:creationId xmlns:a16="http://schemas.microsoft.com/office/drawing/2014/main" id="{37551620-22FB-90AC-87E9-0666550409DD}"/>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787" name="TextBox 28">
              <a:extLst>
                <a:ext uri="{FF2B5EF4-FFF2-40B4-BE49-F238E27FC236}">
                  <a16:creationId xmlns:a16="http://schemas.microsoft.com/office/drawing/2014/main" id="{1A1E810C-0B48-DC23-16E7-CC7C8C8C752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791" name="Group 56">
            <a:extLst>
              <a:ext uri="{FF2B5EF4-FFF2-40B4-BE49-F238E27FC236}">
                <a16:creationId xmlns:a16="http://schemas.microsoft.com/office/drawing/2014/main" id="{F4E8890B-2936-D896-A7D4-63C2B1BD4F7D}"/>
              </a:ext>
            </a:extLst>
          </p:cNvPr>
          <p:cNvGrpSpPr/>
          <p:nvPr/>
        </p:nvGrpSpPr>
        <p:grpSpPr>
          <a:xfrm>
            <a:off x="16257620" y="2647005"/>
            <a:ext cx="1487500" cy="741558"/>
            <a:chOff x="0" y="-38100"/>
            <a:chExt cx="538260" cy="454609"/>
          </a:xfrm>
        </p:grpSpPr>
        <p:sp>
          <p:nvSpPr>
            <p:cNvPr id="792" name="Freeform 57">
              <a:extLst>
                <a:ext uri="{FF2B5EF4-FFF2-40B4-BE49-F238E27FC236}">
                  <a16:creationId xmlns:a16="http://schemas.microsoft.com/office/drawing/2014/main" id="{87A5E50A-26FC-3C07-72DF-45807B233A59}"/>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793" name="TextBox 58">
              <a:extLst>
                <a:ext uri="{FF2B5EF4-FFF2-40B4-BE49-F238E27FC236}">
                  <a16:creationId xmlns:a16="http://schemas.microsoft.com/office/drawing/2014/main" id="{4D044BD6-87CA-590D-F548-26D28ED1D01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03" name="Freeform 119">
            <a:extLst>
              <a:ext uri="{FF2B5EF4-FFF2-40B4-BE49-F238E27FC236}">
                <a16:creationId xmlns:a16="http://schemas.microsoft.com/office/drawing/2014/main" id="{4E1D246D-B166-649A-D1DC-9D8C0F22A3F2}"/>
              </a:ext>
            </a:extLst>
          </p:cNvPr>
          <p:cNvSpPr/>
          <p:nvPr/>
        </p:nvSpPr>
        <p:spPr>
          <a:xfrm>
            <a:off x="10210116" y="2821854"/>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sp>
        <p:nvSpPr>
          <p:cNvPr id="804" name="Freeform 123">
            <a:extLst>
              <a:ext uri="{FF2B5EF4-FFF2-40B4-BE49-F238E27FC236}">
                <a16:creationId xmlns:a16="http://schemas.microsoft.com/office/drawing/2014/main" id="{94F704BD-9E47-943B-28F7-571A051E3858}"/>
              </a:ext>
            </a:extLst>
          </p:cNvPr>
          <p:cNvSpPr/>
          <p:nvPr/>
        </p:nvSpPr>
        <p:spPr>
          <a:xfrm>
            <a:off x="16727279" y="2863086"/>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808" name="Group 26">
            <a:extLst>
              <a:ext uri="{FF2B5EF4-FFF2-40B4-BE49-F238E27FC236}">
                <a16:creationId xmlns:a16="http://schemas.microsoft.com/office/drawing/2014/main" id="{BA1D3E8D-74FB-50DF-4B0C-428A6CB44080}"/>
              </a:ext>
            </a:extLst>
          </p:cNvPr>
          <p:cNvGrpSpPr/>
          <p:nvPr/>
        </p:nvGrpSpPr>
        <p:grpSpPr>
          <a:xfrm>
            <a:off x="9752916" y="3506773"/>
            <a:ext cx="1472241" cy="679409"/>
            <a:chOff x="0" y="0"/>
            <a:chExt cx="538260" cy="416509"/>
          </a:xfrm>
        </p:grpSpPr>
        <p:sp>
          <p:nvSpPr>
            <p:cNvPr id="809" name="Freeform 27">
              <a:extLst>
                <a:ext uri="{FF2B5EF4-FFF2-40B4-BE49-F238E27FC236}">
                  <a16:creationId xmlns:a16="http://schemas.microsoft.com/office/drawing/2014/main" id="{3969C0AB-3611-91EF-7713-E871F6E6DD7A}"/>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10" name="TextBox 28">
              <a:extLst>
                <a:ext uri="{FF2B5EF4-FFF2-40B4-BE49-F238E27FC236}">
                  <a16:creationId xmlns:a16="http://schemas.microsoft.com/office/drawing/2014/main" id="{B99A5B46-7DC3-BAA3-80CC-AEC15CB05E4C}"/>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812" name="Group 26">
            <a:extLst>
              <a:ext uri="{FF2B5EF4-FFF2-40B4-BE49-F238E27FC236}">
                <a16:creationId xmlns:a16="http://schemas.microsoft.com/office/drawing/2014/main" id="{1FB1D99F-C240-A5C3-750B-109C5888F540}"/>
              </a:ext>
            </a:extLst>
          </p:cNvPr>
          <p:cNvGrpSpPr/>
          <p:nvPr/>
        </p:nvGrpSpPr>
        <p:grpSpPr>
          <a:xfrm>
            <a:off x="9787328" y="5193011"/>
            <a:ext cx="1472241" cy="679409"/>
            <a:chOff x="0" y="0"/>
            <a:chExt cx="538260" cy="416509"/>
          </a:xfrm>
        </p:grpSpPr>
        <p:sp>
          <p:nvSpPr>
            <p:cNvPr id="813" name="Freeform 27">
              <a:extLst>
                <a:ext uri="{FF2B5EF4-FFF2-40B4-BE49-F238E27FC236}">
                  <a16:creationId xmlns:a16="http://schemas.microsoft.com/office/drawing/2014/main" id="{4CE61299-9C67-B6E5-4D1E-0A79A354F4F3}"/>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14" name="TextBox 28">
              <a:extLst>
                <a:ext uri="{FF2B5EF4-FFF2-40B4-BE49-F238E27FC236}">
                  <a16:creationId xmlns:a16="http://schemas.microsoft.com/office/drawing/2014/main" id="{63622646-57FF-F03C-FE14-F1AF27AE2384}"/>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15" name="Freeform 119">
            <a:extLst>
              <a:ext uri="{FF2B5EF4-FFF2-40B4-BE49-F238E27FC236}">
                <a16:creationId xmlns:a16="http://schemas.microsoft.com/office/drawing/2014/main" id="{0C0054AA-77C7-518F-592E-38450D30E5ED}"/>
              </a:ext>
            </a:extLst>
          </p:cNvPr>
          <p:cNvSpPr/>
          <p:nvPr/>
        </p:nvSpPr>
        <p:spPr>
          <a:xfrm>
            <a:off x="10210116" y="5336454"/>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816" name="Group 26">
            <a:extLst>
              <a:ext uri="{FF2B5EF4-FFF2-40B4-BE49-F238E27FC236}">
                <a16:creationId xmlns:a16="http://schemas.microsoft.com/office/drawing/2014/main" id="{4EDD06C1-C5F3-336F-FBCA-210BF347156F}"/>
              </a:ext>
            </a:extLst>
          </p:cNvPr>
          <p:cNvGrpSpPr/>
          <p:nvPr/>
        </p:nvGrpSpPr>
        <p:grpSpPr>
          <a:xfrm>
            <a:off x="9804675" y="6034823"/>
            <a:ext cx="1472241" cy="747350"/>
            <a:chOff x="0" y="0"/>
            <a:chExt cx="538260" cy="416509"/>
          </a:xfrm>
        </p:grpSpPr>
        <p:sp>
          <p:nvSpPr>
            <p:cNvPr id="817" name="Freeform 27">
              <a:extLst>
                <a:ext uri="{FF2B5EF4-FFF2-40B4-BE49-F238E27FC236}">
                  <a16:creationId xmlns:a16="http://schemas.microsoft.com/office/drawing/2014/main" id="{23D03890-4C66-10F8-F26B-2A74C410D661}"/>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18" name="TextBox 28">
              <a:extLst>
                <a:ext uri="{FF2B5EF4-FFF2-40B4-BE49-F238E27FC236}">
                  <a16:creationId xmlns:a16="http://schemas.microsoft.com/office/drawing/2014/main" id="{8843AF25-5EFC-B91C-A16A-75FF00629162}"/>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19" name="Freeform 119">
            <a:extLst>
              <a:ext uri="{FF2B5EF4-FFF2-40B4-BE49-F238E27FC236}">
                <a16:creationId xmlns:a16="http://schemas.microsoft.com/office/drawing/2014/main" id="{81BF4EC6-8E50-A7F8-0102-3C060E32AD01}"/>
              </a:ext>
            </a:extLst>
          </p:cNvPr>
          <p:cNvSpPr/>
          <p:nvPr/>
        </p:nvSpPr>
        <p:spPr>
          <a:xfrm>
            <a:off x="10261885" y="6215684"/>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820" name="Group 26">
            <a:extLst>
              <a:ext uri="{FF2B5EF4-FFF2-40B4-BE49-F238E27FC236}">
                <a16:creationId xmlns:a16="http://schemas.microsoft.com/office/drawing/2014/main" id="{208ECCB6-C931-8ADC-8001-F7C38A490D10}"/>
              </a:ext>
            </a:extLst>
          </p:cNvPr>
          <p:cNvGrpSpPr/>
          <p:nvPr/>
        </p:nvGrpSpPr>
        <p:grpSpPr>
          <a:xfrm>
            <a:off x="11380823" y="2681890"/>
            <a:ext cx="1472241" cy="679409"/>
            <a:chOff x="0" y="0"/>
            <a:chExt cx="538260" cy="416509"/>
          </a:xfrm>
        </p:grpSpPr>
        <p:sp>
          <p:nvSpPr>
            <p:cNvPr id="821" name="Freeform 27">
              <a:extLst>
                <a:ext uri="{FF2B5EF4-FFF2-40B4-BE49-F238E27FC236}">
                  <a16:creationId xmlns:a16="http://schemas.microsoft.com/office/drawing/2014/main" id="{E6A2BDAF-DEF2-DED7-2979-317DB0B2E9BE}"/>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22" name="TextBox 28">
              <a:extLst>
                <a:ext uri="{FF2B5EF4-FFF2-40B4-BE49-F238E27FC236}">
                  <a16:creationId xmlns:a16="http://schemas.microsoft.com/office/drawing/2014/main" id="{9C4BBFC4-D352-6E95-123C-1E9C2086E26E}"/>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23" name="Freeform 119">
            <a:extLst>
              <a:ext uri="{FF2B5EF4-FFF2-40B4-BE49-F238E27FC236}">
                <a16:creationId xmlns:a16="http://schemas.microsoft.com/office/drawing/2014/main" id="{98CAAABA-50F2-6D42-07FE-A3664055A968}"/>
              </a:ext>
            </a:extLst>
          </p:cNvPr>
          <p:cNvSpPr/>
          <p:nvPr/>
        </p:nvSpPr>
        <p:spPr>
          <a:xfrm>
            <a:off x="11838023" y="2828780"/>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824" name="Group 26">
            <a:extLst>
              <a:ext uri="{FF2B5EF4-FFF2-40B4-BE49-F238E27FC236}">
                <a16:creationId xmlns:a16="http://schemas.microsoft.com/office/drawing/2014/main" id="{F681DA4C-68D1-CB6E-D37C-FBBB4A48B34B}"/>
              </a:ext>
            </a:extLst>
          </p:cNvPr>
          <p:cNvGrpSpPr/>
          <p:nvPr/>
        </p:nvGrpSpPr>
        <p:grpSpPr>
          <a:xfrm>
            <a:off x="11380823" y="3513699"/>
            <a:ext cx="1472241" cy="679409"/>
            <a:chOff x="0" y="0"/>
            <a:chExt cx="538260" cy="416509"/>
          </a:xfrm>
        </p:grpSpPr>
        <p:sp>
          <p:nvSpPr>
            <p:cNvPr id="825" name="Freeform 27">
              <a:extLst>
                <a:ext uri="{FF2B5EF4-FFF2-40B4-BE49-F238E27FC236}">
                  <a16:creationId xmlns:a16="http://schemas.microsoft.com/office/drawing/2014/main" id="{AE6229D5-DACC-928C-7A05-8E0B6A8E9D82}"/>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26" name="TextBox 28">
              <a:extLst>
                <a:ext uri="{FF2B5EF4-FFF2-40B4-BE49-F238E27FC236}">
                  <a16:creationId xmlns:a16="http://schemas.microsoft.com/office/drawing/2014/main" id="{5A2F18A9-EE08-6017-48D9-759FD1BE1852}"/>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27" name="Freeform 119">
            <a:extLst>
              <a:ext uri="{FF2B5EF4-FFF2-40B4-BE49-F238E27FC236}">
                <a16:creationId xmlns:a16="http://schemas.microsoft.com/office/drawing/2014/main" id="{1765A354-7AF9-35AA-60E0-65D3D5B9BEEC}"/>
              </a:ext>
            </a:extLst>
          </p:cNvPr>
          <p:cNvSpPr/>
          <p:nvPr/>
        </p:nvSpPr>
        <p:spPr>
          <a:xfrm>
            <a:off x="11838023" y="3666980"/>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828" name="Group 26">
            <a:extLst>
              <a:ext uri="{FF2B5EF4-FFF2-40B4-BE49-F238E27FC236}">
                <a16:creationId xmlns:a16="http://schemas.microsoft.com/office/drawing/2014/main" id="{3D04C957-F88F-E7B7-A6D5-EEF9C6FB3A46}"/>
              </a:ext>
            </a:extLst>
          </p:cNvPr>
          <p:cNvGrpSpPr/>
          <p:nvPr/>
        </p:nvGrpSpPr>
        <p:grpSpPr>
          <a:xfrm>
            <a:off x="11415235" y="5199937"/>
            <a:ext cx="1472241" cy="679409"/>
            <a:chOff x="0" y="0"/>
            <a:chExt cx="538260" cy="416509"/>
          </a:xfrm>
        </p:grpSpPr>
        <p:sp>
          <p:nvSpPr>
            <p:cNvPr id="829" name="Freeform 27">
              <a:extLst>
                <a:ext uri="{FF2B5EF4-FFF2-40B4-BE49-F238E27FC236}">
                  <a16:creationId xmlns:a16="http://schemas.microsoft.com/office/drawing/2014/main" id="{5AC7447F-3E75-D66A-BF29-28AB1FB53A30}"/>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30" name="TextBox 28">
              <a:extLst>
                <a:ext uri="{FF2B5EF4-FFF2-40B4-BE49-F238E27FC236}">
                  <a16:creationId xmlns:a16="http://schemas.microsoft.com/office/drawing/2014/main" id="{14316E99-F840-9A1C-AA07-B4ED9072F146}"/>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31" name="Freeform 119">
            <a:extLst>
              <a:ext uri="{FF2B5EF4-FFF2-40B4-BE49-F238E27FC236}">
                <a16:creationId xmlns:a16="http://schemas.microsoft.com/office/drawing/2014/main" id="{1B18CE0A-F278-43EA-DEE2-991CD5CCE77B}"/>
              </a:ext>
            </a:extLst>
          </p:cNvPr>
          <p:cNvSpPr/>
          <p:nvPr/>
        </p:nvSpPr>
        <p:spPr>
          <a:xfrm>
            <a:off x="11862747" y="5343380"/>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832" name="Group 26">
            <a:extLst>
              <a:ext uri="{FF2B5EF4-FFF2-40B4-BE49-F238E27FC236}">
                <a16:creationId xmlns:a16="http://schemas.microsoft.com/office/drawing/2014/main" id="{2589B5FC-59F3-5002-8915-4FA8A6BBC009}"/>
              </a:ext>
            </a:extLst>
          </p:cNvPr>
          <p:cNvGrpSpPr/>
          <p:nvPr/>
        </p:nvGrpSpPr>
        <p:grpSpPr>
          <a:xfrm>
            <a:off x="11432582" y="6041749"/>
            <a:ext cx="1472241" cy="747350"/>
            <a:chOff x="0" y="0"/>
            <a:chExt cx="538260" cy="416509"/>
          </a:xfrm>
        </p:grpSpPr>
        <p:sp>
          <p:nvSpPr>
            <p:cNvPr id="833" name="Freeform 27">
              <a:extLst>
                <a:ext uri="{FF2B5EF4-FFF2-40B4-BE49-F238E27FC236}">
                  <a16:creationId xmlns:a16="http://schemas.microsoft.com/office/drawing/2014/main" id="{3C6E6325-AAA3-416C-9D06-532E5EE1CB37}"/>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34" name="TextBox 28">
              <a:extLst>
                <a:ext uri="{FF2B5EF4-FFF2-40B4-BE49-F238E27FC236}">
                  <a16:creationId xmlns:a16="http://schemas.microsoft.com/office/drawing/2014/main" id="{ACF0CDCD-CF1B-80DD-29BF-1B7A10BF7130}"/>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835" name="Group 26">
            <a:extLst>
              <a:ext uri="{FF2B5EF4-FFF2-40B4-BE49-F238E27FC236}">
                <a16:creationId xmlns:a16="http://schemas.microsoft.com/office/drawing/2014/main" id="{6C5C9D9E-DCA5-18B7-F7FA-9C4783F45F0D}"/>
              </a:ext>
            </a:extLst>
          </p:cNvPr>
          <p:cNvGrpSpPr/>
          <p:nvPr/>
        </p:nvGrpSpPr>
        <p:grpSpPr>
          <a:xfrm>
            <a:off x="13001806" y="2661108"/>
            <a:ext cx="1472241" cy="679409"/>
            <a:chOff x="0" y="0"/>
            <a:chExt cx="538260" cy="416509"/>
          </a:xfrm>
        </p:grpSpPr>
        <p:sp>
          <p:nvSpPr>
            <p:cNvPr id="836" name="Freeform 27">
              <a:extLst>
                <a:ext uri="{FF2B5EF4-FFF2-40B4-BE49-F238E27FC236}">
                  <a16:creationId xmlns:a16="http://schemas.microsoft.com/office/drawing/2014/main" id="{66E22919-08D9-09D4-2D2F-9CB0419955EE}"/>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37" name="TextBox 28">
              <a:extLst>
                <a:ext uri="{FF2B5EF4-FFF2-40B4-BE49-F238E27FC236}">
                  <a16:creationId xmlns:a16="http://schemas.microsoft.com/office/drawing/2014/main" id="{798D25F1-796A-E145-5CCD-C7DBE1F1CED5}"/>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838" name="Group 26">
            <a:extLst>
              <a:ext uri="{FF2B5EF4-FFF2-40B4-BE49-F238E27FC236}">
                <a16:creationId xmlns:a16="http://schemas.microsoft.com/office/drawing/2014/main" id="{843D3BE6-D493-4C06-876D-C83EFED374A6}"/>
              </a:ext>
            </a:extLst>
          </p:cNvPr>
          <p:cNvGrpSpPr/>
          <p:nvPr/>
        </p:nvGrpSpPr>
        <p:grpSpPr>
          <a:xfrm>
            <a:off x="13001806" y="3492917"/>
            <a:ext cx="1472241" cy="679409"/>
            <a:chOff x="0" y="0"/>
            <a:chExt cx="538260" cy="416509"/>
          </a:xfrm>
        </p:grpSpPr>
        <p:sp>
          <p:nvSpPr>
            <p:cNvPr id="839" name="Freeform 27">
              <a:extLst>
                <a:ext uri="{FF2B5EF4-FFF2-40B4-BE49-F238E27FC236}">
                  <a16:creationId xmlns:a16="http://schemas.microsoft.com/office/drawing/2014/main" id="{430982F9-59ED-8DCF-353B-3645500DBBA3}"/>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40" name="TextBox 28">
              <a:extLst>
                <a:ext uri="{FF2B5EF4-FFF2-40B4-BE49-F238E27FC236}">
                  <a16:creationId xmlns:a16="http://schemas.microsoft.com/office/drawing/2014/main" id="{7BDDB754-679B-8CBF-D679-C852EB6DAB46}"/>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41" name="Freeform 119">
            <a:extLst>
              <a:ext uri="{FF2B5EF4-FFF2-40B4-BE49-F238E27FC236}">
                <a16:creationId xmlns:a16="http://schemas.microsoft.com/office/drawing/2014/main" id="{F6564721-B1CE-857B-57D5-828361D784AE}"/>
              </a:ext>
            </a:extLst>
          </p:cNvPr>
          <p:cNvSpPr/>
          <p:nvPr/>
        </p:nvSpPr>
        <p:spPr>
          <a:xfrm>
            <a:off x="13459006" y="3646198"/>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842" name="Group 26">
            <a:extLst>
              <a:ext uri="{FF2B5EF4-FFF2-40B4-BE49-F238E27FC236}">
                <a16:creationId xmlns:a16="http://schemas.microsoft.com/office/drawing/2014/main" id="{6EF0DF6C-B989-DE2F-3297-1FB63833902E}"/>
              </a:ext>
            </a:extLst>
          </p:cNvPr>
          <p:cNvGrpSpPr/>
          <p:nvPr/>
        </p:nvGrpSpPr>
        <p:grpSpPr>
          <a:xfrm>
            <a:off x="13036218" y="5179155"/>
            <a:ext cx="1472241" cy="679409"/>
            <a:chOff x="0" y="0"/>
            <a:chExt cx="538260" cy="416509"/>
          </a:xfrm>
        </p:grpSpPr>
        <p:sp>
          <p:nvSpPr>
            <p:cNvPr id="843" name="Freeform 27">
              <a:extLst>
                <a:ext uri="{FF2B5EF4-FFF2-40B4-BE49-F238E27FC236}">
                  <a16:creationId xmlns:a16="http://schemas.microsoft.com/office/drawing/2014/main" id="{A5C1E101-8B22-8D3A-76F3-B6DBF2644BD3}"/>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44" name="TextBox 28">
              <a:extLst>
                <a:ext uri="{FF2B5EF4-FFF2-40B4-BE49-F238E27FC236}">
                  <a16:creationId xmlns:a16="http://schemas.microsoft.com/office/drawing/2014/main" id="{DF672A4D-C235-EC53-4C9C-716E3DDC89C4}"/>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45" name="Freeform 119">
            <a:extLst>
              <a:ext uri="{FF2B5EF4-FFF2-40B4-BE49-F238E27FC236}">
                <a16:creationId xmlns:a16="http://schemas.microsoft.com/office/drawing/2014/main" id="{23D59E5B-5CC2-B4EA-2AE6-D373220B88D0}"/>
              </a:ext>
            </a:extLst>
          </p:cNvPr>
          <p:cNvSpPr/>
          <p:nvPr/>
        </p:nvSpPr>
        <p:spPr>
          <a:xfrm>
            <a:off x="13539147" y="5322598"/>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846" name="Group 26">
            <a:extLst>
              <a:ext uri="{FF2B5EF4-FFF2-40B4-BE49-F238E27FC236}">
                <a16:creationId xmlns:a16="http://schemas.microsoft.com/office/drawing/2014/main" id="{786DB5A2-551F-DA9D-AC22-82559874C698}"/>
              </a:ext>
            </a:extLst>
          </p:cNvPr>
          <p:cNvGrpSpPr/>
          <p:nvPr/>
        </p:nvGrpSpPr>
        <p:grpSpPr>
          <a:xfrm>
            <a:off x="13053565" y="6020967"/>
            <a:ext cx="1472241" cy="747350"/>
            <a:chOff x="0" y="0"/>
            <a:chExt cx="538260" cy="416509"/>
          </a:xfrm>
        </p:grpSpPr>
        <p:sp>
          <p:nvSpPr>
            <p:cNvPr id="847" name="Freeform 27">
              <a:extLst>
                <a:ext uri="{FF2B5EF4-FFF2-40B4-BE49-F238E27FC236}">
                  <a16:creationId xmlns:a16="http://schemas.microsoft.com/office/drawing/2014/main" id="{8E2EA608-0E3C-153B-FD55-BDFD08416C72}"/>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48" name="TextBox 28">
              <a:extLst>
                <a:ext uri="{FF2B5EF4-FFF2-40B4-BE49-F238E27FC236}">
                  <a16:creationId xmlns:a16="http://schemas.microsoft.com/office/drawing/2014/main" id="{B03EE003-7683-BC23-F9AA-AAC3C64E0EB7}"/>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849" name="Group 26">
            <a:extLst>
              <a:ext uri="{FF2B5EF4-FFF2-40B4-BE49-F238E27FC236}">
                <a16:creationId xmlns:a16="http://schemas.microsoft.com/office/drawing/2014/main" id="{943B47BA-EE1C-1ABD-6EBA-421EFEBB17A1}"/>
              </a:ext>
            </a:extLst>
          </p:cNvPr>
          <p:cNvGrpSpPr/>
          <p:nvPr/>
        </p:nvGrpSpPr>
        <p:grpSpPr>
          <a:xfrm>
            <a:off x="14629713" y="2668034"/>
            <a:ext cx="1472241" cy="679409"/>
            <a:chOff x="0" y="0"/>
            <a:chExt cx="538260" cy="416509"/>
          </a:xfrm>
        </p:grpSpPr>
        <p:sp>
          <p:nvSpPr>
            <p:cNvPr id="850" name="Freeform 27">
              <a:extLst>
                <a:ext uri="{FF2B5EF4-FFF2-40B4-BE49-F238E27FC236}">
                  <a16:creationId xmlns:a16="http://schemas.microsoft.com/office/drawing/2014/main" id="{E6C40422-0AA6-9599-176C-7AC0E1F96E1E}"/>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51" name="TextBox 28">
              <a:extLst>
                <a:ext uri="{FF2B5EF4-FFF2-40B4-BE49-F238E27FC236}">
                  <a16:creationId xmlns:a16="http://schemas.microsoft.com/office/drawing/2014/main" id="{47DDEFDF-E82D-44E1-4F39-2E8566621484}"/>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52" name="Freeform 119">
            <a:extLst>
              <a:ext uri="{FF2B5EF4-FFF2-40B4-BE49-F238E27FC236}">
                <a16:creationId xmlns:a16="http://schemas.microsoft.com/office/drawing/2014/main" id="{CD2363FC-41AF-3A45-A5FA-A378ED1F3101}"/>
              </a:ext>
            </a:extLst>
          </p:cNvPr>
          <p:cNvSpPr/>
          <p:nvPr/>
        </p:nvSpPr>
        <p:spPr>
          <a:xfrm>
            <a:off x="15086913" y="2814924"/>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853" name="Group 26">
            <a:extLst>
              <a:ext uri="{FF2B5EF4-FFF2-40B4-BE49-F238E27FC236}">
                <a16:creationId xmlns:a16="http://schemas.microsoft.com/office/drawing/2014/main" id="{712BBC73-EACE-9CDF-8BDB-16C28875FF07}"/>
              </a:ext>
            </a:extLst>
          </p:cNvPr>
          <p:cNvGrpSpPr/>
          <p:nvPr/>
        </p:nvGrpSpPr>
        <p:grpSpPr>
          <a:xfrm>
            <a:off x="14629713" y="3499843"/>
            <a:ext cx="1472241" cy="679409"/>
            <a:chOff x="0" y="0"/>
            <a:chExt cx="538260" cy="416509"/>
          </a:xfrm>
        </p:grpSpPr>
        <p:sp>
          <p:nvSpPr>
            <p:cNvPr id="854" name="Freeform 27">
              <a:extLst>
                <a:ext uri="{FF2B5EF4-FFF2-40B4-BE49-F238E27FC236}">
                  <a16:creationId xmlns:a16="http://schemas.microsoft.com/office/drawing/2014/main" id="{E3C96428-AF55-E85E-85BD-CB310A359B79}"/>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55" name="TextBox 28">
              <a:extLst>
                <a:ext uri="{FF2B5EF4-FFF2-40B4-BE49-F238E27FC236}">
                  <a16:creationId xmlns:a16="http://schemas.microsoft.com/office/drawing/2014/main" id="{FF3704D5-B77D-0948-FF0A-0BC53D3AF382}"/>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857" name="Group 26">
            <a:extLst>
              <a:ext uri="{FF2B5EF4-FFF2-40B4-BE49-F238E27FC236}">
                <a16:creationId xmlns:a16="http://schemas.microsoft.com/office/drawing/2014/main" id="{F22AC25E-BA64-0C30-ABCF-D99033DA8821}"/>
              </a:ext>
            </a:extLst>
          </p:cNvPr>
          <p:cNvGrpSpPr/>
          <p:nvPr/>
        </p:nvGrpSpPr>
        <p:grpSpPr>
          <a:xfrm>
            <a:off x="14664125" y="5186081"/>
            <a:ext cx="1472241" cy="679409"/>
            <a:chOff x="0" y="0"/>
            <a:chExt cx="538260" cy="416509"/>
          </a:xfrm>
        </p:grpSpPr>
        <p:sp>
          <p:nvSpPr>
            <p:cNvPr id="858" name="Freeform 27">
              <a:extLst>
                <a:ext uri="{FF2B5EF4-FFF2-40B4-BE49-F238E27FC236}">
                  <a16:creationId xmlns:a16="http://schemas.microsoft.com/office/drawing/2014/main" id="{DE271FFC-6B22-3EEC-3EBC-88FEF66038BD}"/>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59" name="TextBox 28">
              <a:extLst>
                <a:ext uri="{FF2B5EF4-FFF2-40B4-BE49-F238E27FC236}">
                  <a16:creationId xmlns:a16="http://schemas.microsoft.com/office/drawing/2014/main" id="{1CA8F6E7-E9D5-327A-4CBD-396512CC22F0}"/>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60" name="Freeform 119">
            <a:extLst>
              <a:ext uri="{FF2B5EF4-FFF2-40B4-BE49-F238E27FC236}">
                <a16:creationId xmlns:a16="http://schemas.microsoft.com/office/drawing/2014/main" id="{85E866AB-6CD1-9A2E-DF2E-B556C9C6ACE0}"/>
              </a:ext>
            </a:extLst>
          </p:cNvPr>
          <p:cNvSpPr/>
          <p:nvPr/>
        </p:nvSpPr>
        <p:spPr>
          <a:xfrm>
            <a:off x="15086913" y="5329524"/>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861" name="Group 26">
            <a:extLst>
              <a:ext uri="{FF2B5EF4-FFF2-40B4-BE49-F238E27FC236}">
                <a16:creationId xmlns:a16="http://schemas.microsoft.com/office/drawing/2014/main" id="{CB0D44B0-9884-635F-4A90-64A476ADCA25}"/>
              </a:ext>
            </a:extLst>
          </p:cNvPr>
          <p:cNvGrpSpPr/>
          <p:nvPr/>
        </p:nvGrpSpPr>
        <p:grpSpPr>
          <a:xfrm>
            <a:off x="14681472" y="5959529"/>
            <a:ext cx="1472241" cy="815714"/>
            <a:chOff x="0" y="-38100"/>
            <a:chExt cx="538260" cy="454609"/>
          </a:xfrm>
        </p:grpSpPr>
        <p:sp>
          <p:nvSpPr>
            <p:cNvPr id="862" name="Freeform 27">
              <a:extLst>
                <a:ext uri="{FF2B5EF4-FFF2-40B4-BE49-F238E27FC236}">
                  <a16:creationId xmlns:a16="http://schemas.microsoft.com/office/drawing/2014/main" id="{E056B0B0-7497-2817-EB00-8384B19743D4}"/>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63" name="TextBox 28">
              <a:extLst>
                <a:ext uri="{FF2B5EF4-FFF2-40B4-BE49-F238E27FC236}">
                  <a16:creationId xmlns:a16="http://schemas.microsoft.com/office/drawing/2014/main" id="{2CE67A62-9623-4DC5-4481-1517D741401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864" name="Group 56">
            <a:extLst>
              <a:ext uri="{FF2B5EF4-FFF2-40B4-BE49-F238E27FC236}">
                <a16:creationId xmlns:a16="http://schemas.microsoft.com/office/drawing/2014/main" id="{861CACB2-4D28-B4A1-05FB-D5C3A94750C7}"/>
              </a:ext>
            </a:extLst>
          </p:cNvPr>
          <p:cNvGrpSpPr/>
          <p:nvPr/>
        </p:nvGrpSpPr>
        <p:grpSpPr>
          <a:xfrm>
            <a:off x="16257620" y="3437694"/>
            <a:ext cx="1487500" cy="741558"/>
            <a:chOff x="0" y="-38100"/>
            <a:chExt cx="538260" cy="454609"/>
          </a:xfrm>
        </p:grpSpPr>
        <p:sp>
          <p:nvSpPr>
            <p:cNvPr id="865" name="Freeform 57">
              <a:extLst>
                <a:ext uri="{FF2B5EF4-FFF2-40B4-BE49-F238E27FC236}">
                  <a16:creationId xmlns:a16="http://schemas.microsoft.com/office/drawing/2014/main" id="{30BEE909-461A-950B-1202-04D780B5C1B3}"/>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66" name="TextBox 58">
              <a:extLst>
                <a:ext uri="{FF2B5EF4-FFF2-40B4-BE49-F238E27FC236}">
                  <a16:creationId xmlns:a16="http://schemas.microsoft.com/office/drawing/2014/main" id="{A36CCBE1-21B5-B072-0100-C87A4AA7489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67" name="Freeform 123">
            <a:extLst>
              <a:ext uri="{FF2B5EF4-FFF2-40B4-BE49-F238E27FC236}">
                <a16:creationId xmlns:a16="http://schemas.microsoft.com/office/drawing/2014/main" id="{717A35A6-B20A-58E9-0BA0-C4F1507342EB}"/>
              </a:ext>
            </a:extLst>
          </p:cNvPr>
          <p:cNvSpPr/>
          <p:nvPr/>
        </p:nvSpPr>
        <p:spPr>
          <a:xfrm>
            <a:off x="16727279" y="3653775"/>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868" name="Group 56">
            <a:extLst>
              <a:ext uri="{FF2B5EF4-FFF2-40B4-BE49-F238E27FC236}">
                <a16:creationId xmlns:a16="http://schemas.microsoft.com/office/drawing/2014/main" id="{2D9CEE46-F101-FD3D-418E-99744F31D74C}"/>
              </a:ext>
            </a:extLst>
          </p:cNvPr>
          <p:cNvGrpSpPr/>
          <p:nvPr/>
        </p:nvGrpSpPr>
        <p:grpSpPr>
          <a:xfrm>
            <a:off x="16273266" y="4320017"/>
            <a:ext cx="1487500" cy="741558"/>
            <a:chOff x="0" y="-38100"/>
            <a:chExt cx="538260" cy="454609"/>
          </a:xfrm>
        </p:grpSpPr>
        <p:sp>
          <p:nvSpPr>
            <p:cNvPr id="869" name="Freeform 57">
              <a:extLst>
                <a:ext uri="{FF2B5EF4-FFF2-40B4-BE49-F238E27FC236}">
                  <a16:creationId xmlns:a16="http://schemas.microsoft.com/office/drawing/2014/main" id="{CBDCFBCB-A1A9-A179-795D-C5B48EF46090}"/>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70" name="TextBox 58">
              <a:extLst>
                <a:ext uri="{FF2B5EF4-FFF2-40B4-BE49-F238E27FC236}">
                  <a16:creationId xmlns:a16="http://schemas.microsoft.com/office/drawing/2014/main" id="{259BF8E9-1BD4-9C8B-A427-AEB9CABEEDEF}"/>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71" name="Freeform 123">
            <a:extLst>
              <a:ext uri="{FF2B5EF4-FFF2-40B4-BE49-F238E27FC236}">
                <a16:creationId xmlns:a16="http://schemas.microsoft.com/office/drawing/2014/main" id="{32509485-51A7-065B-F48C-68DEBA9DC6AD}"/>
              </a:ext>
            </a:extLst>
          </p:cNvPr>
          <p:cNvSpPr/>
          <p:nvPr/>
        </p:nvSpPr>
        <p:spPr>
          <a:xfrm>
            <a:off x="16742925" y="4536098"/>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872" name="Group 56">
            <a:extLst>
              <a:ext uri="{FF2B5EF4-FFF2-40B4-BE49-F238E27FC236}">
                <a16:creationId xmlns:a16="http://schemas.microsoft.com/office/drawing/2014/main" id="{87CC0885-1C16-0060-C7D2-D0597B77E331}"/>
              </a:ext>
            </a:extLst>
          </p:cNvPr>
          <p:cNvGrpSpPr/>
          <p:nvPr/>
        </p:nvGrpSpPr>
        <p:grpSpPr>
          <a:xfrm>
            <a:off x="16273266" y="5110706"/>
            <a:ext cx="1487500" cy="741558"/>
            <a:chOff x="0" y="-38100"/>
            <a:chExt cx="538260" cy="454609"/>
          </a:xfrm>
        </p:grpSpPr>
        <p:sp>
          <p:nvSpPr>
            <p:cNvPr id="873" name="Freeform 57">
              <a:extLst>
                <a:ext uri="{FF2B5EF4-FFF2-40B4-BE49-F238E27FC236}">
                  <a16:creationId xmlns:a16="http://schemas.microsoft.com/office/drawing/2014/main" id="{459C9044-F5A6-9BB8-7C82-57A2402A85EE}"/>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74" name="TextBox 58">
              <a:extLst>
                <a:ext uri="{FF2B5EF4-FFF2-40B4-BE49-F238E27FC236}">
                  <a16:creationId xmlns:a16="http://schemas.microsoft.com/office/drawing/2014/main" id="{19978D08-9847-DC7E-DA5A-23C5240F7360}"/>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75" name="Freeform 123">
            <a:extLst>
              <a:ext uri="{FF2B5EF4-FFF2-40B4-BE49-F238E27FC236}">
                <a16:creationId xmlns:a16="http://schemas.microsoft.com/office/drawing/2014/main" id="{81015B72-24B3-6A67-7021-13D3192A0DC2}"/>
              </a:ext>
            </a:extLst>
          </p:cNvPr>
          <p:cNvSpPr/>
          <p:nvPr/>
        </p:nvSpPr>
        <p:spPr>
          <a:xfrm>
            <a:off x="16742925" y="5326787"/>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876" name="Group 56">
            <a:extLst>
              <a:ext uri="{FF2B5EF4-FFF2-40B4-BE49-F238E27FC236}">
                <a16:creationId xmlns:a16="http://schemas.microsoft.com/office/drawing/2014/main" id="{894A623F-9E45-D390-C32E-45639671EDB0}"/>
              </a:ext>
            </a:extLst>
          </p:cNvPr>
          <p:cNvGrpSpPr/>
          <p:nvPr/>
        </p:nvGrpSpPr>
        <p:grpSpPr>
          <a:xfrm>
            <a:off x="16273266" y="5983667"/>
            <a:ext cx="1487500" cy="791575"/>
            <a:chOff x="0" y="-38100"/>
            <a:chExt cx="538260" cy="454609"/>
          </a:xfrm>
        </p:grpSpPr>
        <p:sp>
          <p:nvSpPr>
            <p:cNvPr id="877" name="Freeform 57">
              <a:extLst>
                <a:ext uri="{FF2B5EF4-FFF2-40B4-BE49-F238E27FC236}">
                  <a16:creationId xmlns:a16="http://schemas.microsoft.com/office/drawing/2014/main" id="{AB106B6A-522C-C186-E7FB-48027D2433C8}"/>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878" name="TextBox 58">
              <a:extLst>
                <a:ext uri="{FF2B5EF4-FFF2-40B4-BE49-F238E27FC236}">
                  <a16:creationId xmlns:a16="http://schemas.microsoft.com/office/drawing/2014/main" id="{014DED1A-BEE4-AACB-C59A-F39E27B2B1EA}"/>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879" name="Freeform 123">
            <a:extLst>
              <a:ext uri="{FF2B5EF4-FFF2-40B4-BE49-F238E27FC236}">
                <a16:creationId xmlns:a16="http://schemas.microsoft.com/office/drawing/2014/main" id="{CC98727F-8934-1D85-F9F6-560698F7A837}"/>
              </a:ext>
            </a:extLst>
          </p:cNvPr>
          <p:cNvSpPr/>
          <p:nvPr/>
        </p:nvSpPr>
        <p:spPr>
          <a:xfrm>
            <a:off x="16742925" y="6199749"/>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881" name="Freeform 123">
            <a:extLst>
              <a:ext uri="{FF2B5EF4-FFF2-40B4-BE49-F238E27FC236}">
                <a16:creationId xmlns:a16="http://schemas.microsoft.com/office/drawing/2014/main" id="{39A65B11-DDA9-BA06-2BA3-C8BFEF569EF5}"/>
              </a:ext>
            </a:extLst>
          </p:cNvPr>
          <p:cNvSpPr/>
          <p:nvPr/>
        </p:nvSpPr>
        <p:spPr>
          <a:xfrm>
            <a:off x="13498247" y="6244651"/>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882" name="Group 7">
            <a:extLst>
              <a:ext uri="{FF2B5EF4-FFF2-40B4-BE49-F238E27FC236}">
                <a16:creationId xmlns:a16="http://schemas.microsoft.com/office/drawing/2014/main" id="{964FD47B-ABA0-AE64-1944-8E0DCBF3003C}"/>
              </a:ext>
            </a:extLst>
          </p:cNvPr>
          <p:cNvGrpSpPr/>
          <p:nvPr/>
        </p:nvGrpSpPr>
        <p:grpSpPr>
          <a:xfrm>
            <a:off x="556242" y="6946703"/>
            <a:ext cx="12225671" cy="1495959"/>
            <a:chOff x="-4359522" y="-1234905"/>
            <a:chExt cx="16871485" cy="2612980"/>
          </a:xfrm>
        </p:grpSpPr>
        <p:sp>
          <p:nvSpPr>
            <p:cNvPr id="883" name="TextBox 10">
              <a:extLst>
                <a:ext uri="{FF2B5EF4-FFF2-40B4-BE49-F238E27FC236}">
                  <a16:creationId xmlns:a16="http://schemas.microsoft.com/office/drawing/2014/main" id="{64BB76CC-41E4-D076-0864-A6E77DFD5146}"/>
                </a:ext>
              </a:extLst>
            </p:cNvPr>
            <p:cNvSpPr txBox="1"/>
            <p:nvPr/>
          </p:nvSpPr>
          <p:spPr>
            <a:xfrm>
              <a:off x="0" y="-162757"/>
              <a:ext cx="12511963" cy="1540832"/>
            </a:xfrm>
            <a:prstGeom prst="rect">
              <a:avLst/>
            </a:prstGeom>
          </p:spPr>
          <p:txBody>
            <a:bodyPr lIns="101600" tIns="101600" rIns="101600" bIns="101600" rtlCol="0" anchor="ctr"/>
            <a:lstStyle/>
            <a:p>
              <a:pPr algn="ctr">
                <a:lnSpc>
                  <a:spcPts val="2932"/>
                </a:lnSpc>
              </a:pPr>
              <a:r>
                <a:rPr lang="en-US" sz="3500" spc="20">
                  <a:solidFill>
                    <a:srgbClr val="FFFFFF"/>
                  </a:solidFill>
                  <a:latin typeface="+mj-lt"/>
                  <a:ea typeface="Canva Sans 2"/>
                  <a:cs typeface="Times New Roman" panose="02020603050405020304" pitchFamily="18" charset="0"/>
                  <a:sym typeface="Canva Sans 2"/>
                </a:rPr>
                <a:t>Features</a:t>
              </a:r>
            </a:p>
          </p:txBody>
        </p:sp>
        <p:sp>
          <p:nvSpPr>
            <p:cNvPr id="884" name="Freeform 12">
              <a:extLst>
                <a:ext uri="{FF2B5EF4-FFF2-40B4-BE49-F238E27FC236}">
                  <a16:creationId xmlns:a16="http://schemas.microsoft.com/office/drawing/2014/main" id="{A1D7D4FC-4B95-BC2F-09D7-73F11F42BFBB}"/>
                </a:ext>
              </a:extLst>
            </p:cNvPr>
            <p:cNvSpPr/>
            <p:nvPr/>
          </p:nvSpPr>
          <p:spPr>
            <a:xfrm>
              <a:off x="-4359522" y="-1234905"/>
              <a:ext cx="12511963" cy="1368684"/>
            </a:xfrm>
            <a:custGeom>
              <a:avLst/>
              <a:gdLst/>
              <a:ahLst/>
              <a:cxnLst/>
              <a:rect l="l" t="t" r="r" b="b"/>
              <a:pathLst>
                <a:path w="2928938" h="322595">
                  <a:moveTo>
                    <a:pt x="4125" y="0"/>
                  </a:moveTo>
                  <a:lnTo>
                    <a:pt x="2924813" y="0"/>
                  </a:lnTo>
                  <a:cubicBezTo>
                    <a:pt x="2925907" y="0"/>
                    <a:pt x="2926956" y="435"/>
                    <a:pt x="2927730" y="1208"/>
                  </a:cubicBezTo>
                  <a:cubicBezTo>
                    <a:pt x="2928503" y="1982"/>
                    <a:pt x="2928938" y="3031"/>
                    <a:pt x="2928938" y="4125"/>
                  </a:cubicBezTo>
                  <a:lnTo>
                    <a:pt x="2928938" y="318470"/>
                  </a:lnTo>
                  <a:cubicBezTo>
                    <a:pt x="2928938" y="320748"/>
                    <a:pt x="2927091" y="322595"/>
                    <a:pt x="2924813" y="322595"/>
                  </a:cubicBezTo>
                  <a:lnTo>
                    <a:pt x="4125" y="322595"/>
                  </a:lnTo>
                  <a:cubicBezTo>
                    <a:pt x="1847" y="322595"/>
                    <a:pt x="0" y="320748"/>
                    <a:pt x="0" y="318470"/>
                  </a:cubicBezTo>
                  <a:lnTo>
                    <a:pt x="0" y="4125"/>
                  </a:lnTo>
                  <a:cubicBezTo>
                    <a:pt x="0" y="1847"/>
                    <a:pt x="1847" y="0"/>
                    <a:pt x="4125"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200">
                <a:latin typeface="+mj-lt"/>
              </a:endParaRPr>
            </a:p>
          </p:txBody>
        </p:sp>
      </p:grpSp>
      <p:sp>
        <p:nvSpPr>
          <p:cNvPr id="885" name="TextBox 884">
            <a:extLst>
              <a:ext uri="{FF2B5EF4-FFF2-40B4-BE49-F238E27FC236}">
                <a16:creationId xmlns:a16="http://schemas.microsoft.com/office/drawing/2014/main" id="{03E79B10-984A-7F41-A84B-1F4370682574}"/>
              </a:ext>
            </a:extLst>
          </p:cNvPr>
          <p:cNvSpPr txBox="1"/>
          <p:nvPr/>
        </p:nvSpPr>
        <p:spPr>
          <a:xfrm>
            <a:off x="619802" y="7011973"/>
            <a:ext cx="9209314" cy="600164"/>
          </a:xfrm>
          <a:prstGeom prst="rect">
            <a:avLst/>
          </a:prstGeom>
          <a:noFill/>
        </p:spPr>
        <p:txBody>
          <a:bodyPr wrap="square">
            <a:spAutoFit/>
          </a:bodyPr>
          <a:lstStyle/>
          <a:p>
            <a:pPr marL="0" lvl="0" indent="0">
              <a:spcBef>
                <a:spcPct val="0"/>
              </a:spcBef>
            </a:pPr>
            <a:r>
              <a:rPr lang="en-US" sz="3300">
                <a:effectLst/>
                <a:latin typeface="+mj-lt"/>
                <a:ea typeface="Calibri" panose="020F0502020204030204" pitchFamily="34" charset="0"/>
              </a:rPr>
              <a:t>Get overall statistics of performance</a:t>
            </a:r>
            <a:endParaRPr lang="en-US" sz="3300" u="none" spc="20">
              <a:solidFill>
                <a:srgbClr val="000000"/>
              </a:solidFill>
              <a:latin typeface="+mj-lt"/>
              <a:ea typeface="Canva Sans 1 Bold"/>
              <a:cs typeface="Canva Sans 1 Bold"/>
              <a:sym typeface="Canva Sans 1 Bold"/>
            </a:endParaRPr>
          </a:p>
        </p:txBody>
      </p:sp>
      <p:sp>
        <p:nvSpPr>
          <p:cNvPr id="903" name="Freeform 119">
            <a:extLst>
              <a:ext uri="{FF2B5EF4-FFF2-40B4-BE49-F238E27FC236}">
                <a16:creationId xmlns:a16="http://schemas.microsoft.com/office/drawing/2014/main" id="{16671B59-5508-3AAD-3F71-CD555A47F8DC}"/>
              </a:ext>
            </a:extLst>
          </p:cNvPr>
          <p:cNvSpPr/>
          <p:nvPr/>
        </p:nvSpPr>
        <p:spPr>
          <a:xfrm>
            <a:off x="13511975" y="278356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grpSp>
        <p:nvGrpSpPr>
          <p:cNvPr id="904" name="Group 26">
            <a:extLst>
              <a:ext uri="{FF2B5EF4-FFF2-40B4-BE49-F238E27FC236}">
                <a16:creationId xmlns:a16="http://schemas.microsoft.com/office/drawing/2014/main" id="{808C4B93-1FCC-E3EB-5BD4-83D82FF0602D}"/>
              </a:ext>
            </a:extLst>
          </p:cNvPr>
          <p:cNvGrpSpPr/>
          <p:nvPr/>
        </p:nvGrpSpPr>
        <p:grpSpPr>
          <a:xfrm>
            <a:off x="9787328" y="4341083"/>
            <a:ext cx="1472241" cy="747350"/>
            <a:chOff x="0" y="0"/>
            <a:chExt cx="538260" cy="416509"/>
          </a:xfrm>
        </p:grpSpPr>
        <p:sp>
          <p:nvSpPr>
            <p:cNvPr id="905" name="Freeform 27">
              <a:extLst>
                <a:ext uri="{FF2B5EF4-FFF2-40B4-BE49-F238E27FC236}">
                  <a16:creationId xmlns:a16="http://schemas.microsoft.com/office/drawing/2014/main" id="{C0B951E4-7782-2760-B2FB-A208CD025B64}"/>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906" name="TextBox 28">
              <a:extLst>
                <a:ext uri="{FF2B5EF4-FFF2-40B4-BE49-F238E27FC236}">
                  <a16:creationId xmlns:a16="http://schemas.microsoft.com/office/drawing/2014/main" id="{D74B9AA4-7372-3D6B-D57F-845266197DF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907" name="Group 26">
            <a:extLst>
              <a:ext uri="{FF2B5EF4-FFF2-40B4-BE49-F238E27FC236}">
                <a16:creationId xmlns:a16="http://schemas.microsoft.com/office/drawing/2014/main" id="{FC284F09-79EE-2F07-2C95-1D767BE4804A}"/>
              </a:ext>
            </a:extLst>
          </p:cNvPr>
          <p:cNvGrpSpPr/>
          <p:nvPr/>
        </p:nvGrpSpPr>
        <p:grpSpPr>
          <a:xfrm>
            <a:off x="11408311" y="4251937"/>
            <a:ext cx="1472241" cy="855036"/>
            <a:chOff x="0" y="-38100"/>
            <a:chExt cx="538260" cy="476524"/>
          </a:xfrm>
        </p:grpSpPr>
        <p:sp>
          <p:nvSpPr>
            <p:cNvPr id="908" name="Freeform 27">
              <a:extLst>
                <a:ext uri="{FF2B5EF4-FFF2-40B4-BE49-F238E27FC236}">
                  <a16:creationId xmlns:a16="http://schemas.microsoft.com/office/drawing/2014/main" id="{4FE2CBAB-E3B3-DA46-C903-CF79BA6EA111}"/>
                </a:ext>
              </a:extLst>
            </p:cNvPr>
            <p:cNvSpPr/>
            <p:nvPr/>
          </p:nvSpPr>
          <p:spPr>
            <a:xfrm>
              <a:off x="0" y="21915"/>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909" name="TextBox 28">
              <a:extLst>
                <a:ext uri="{FF2B5EF4-FFF2-40B4-BE49-F238E27FC236}">
                  <a16:creationId xmlns:a16="http://schemas.microsoft.com/office/drawing/2014/main" id="{B690D100-A007-02CD-C97C-1280517E8576}"/>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910" name="Group 26">
            <a:extLst>
              <a:ext uri="{FF2B5EF4-FFF2-40B4-BE49-F238E27FC236}">
                <a16:creationId xmlns:a16="http://schemas.microsoft.com/office/drawing/2014/main" id="{DE3C2E73-4E11-69B1-93D8-9FB4386A2FA5}"/>
              </a:ext>
            </a:extLst>
          </p:cNvPr>
          <p:cNvGrpSpPr/>
          <p:nvPr/>
        </p:nvGrpSpPr>
        <p:grpSpPr>
          <a:xfrm>
            <a:off x="13036218" y="4327227"/>
            <a:ext cx="1472241" cy="747350"/>
            <a:chOff x="0" y="0"/>
            <a:chExt cx="538260" cy="416509"/>
          </a:xfrm>
        </p:grpSpPr>
        <p:sp>
          <p:nvSpPr>
            <p:cNvPr id="911" name="Freeform 27">
              <a:extLst>
                <a:ext uri="{FF2B5EF4-FFF2-40B4-BE49-F238E27FC236}">
                  <a16:creationId xmlns:a16="http://schemas.microsoft.com/office/drawing/2014/main" id="{5FAB9D4A-C074-8EFA-1663-DCB0C908E93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912" name="TextBox 28">
              <a:extLst>
                <a:ext uri="{FF2B5EF4-FFF2-40B4-BE49-F238E27FC236}">
                  <a16:creationId xmlns:a16="http://schemas.microsoft.com/office/drawing/2014/main" id="{D4E558C4-F081-CA2B-4E67-FA94E86EC1D8}"/>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913" name="Group 56">
            <a:extLst>
              <a:ext uri="{FF2B5EF4-FFF2-40B4-BE49-F238E27FC236}">
                <a16:creationId xmlns:a16="http://schemas.microsoft.com/office/drawing/2014/main" id="{7DC1D4B2-5000-313E-B69D-86C16897FD05}"/>
              </a:ext>
            </a:extLst>
          </p:cNvPr>
          <p:cNvGrpSpPr/>
          <p:nvPr/>
        </p:nvGrpSpPr>
        <p:grpSpPr>
          <a:xfrm>
            <a:off x="14628012" y="4283001"/>
            <a:ext cx="1487500" cy="791575"/>
            <a:chOff x="0" y="-38100"/>
            <a:chExt cx="538260" cy="454609"/>
          </a:xfrm>
        </p:grpSpPr>
        <p:sp>
          <p:nvSpPr>
            <p:cNvPr id="914" name="Freeform 57">
              <a:extLst>
                <a:ext uri="{FF2B5EF4-FFF2-40B4-BE49-F238E27FC236}">
                  <a16:creationId xmlns:a16="http://schemas.microsoft.com/office/drawing/2014/main" id="{48FC4787-F276-8C77-E4D5-44333682AA7F}"/>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915" name="TextBox 58">
              <a:extLst>
                <a:ext uri="{FF2B5EF4-FFF2-40B4-BE49-F238E27FC236}">
                  <a16:creationId xmlns:a16="http://schemas.microsoft.com/office/drawing/2014/main" id="{7FAD9245-E245-258A-9176-751ED3664EB8}"/>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917" name="Freeform 123">
            <a:extLst>
              <a:ext uri="{FF2B5EF4-FFF2-40B4-BE49-F238E27FC236}">
                <a16:creationId xmlns:a16="http://schemas.microsoft.com/office/drawing/2014/main" id="{BCCF07A1-FA66-C3D1-AF6B-A554DC7A6AB0}"/>
              </a:ext>
            </a:extLst>
          </p:cNvPr>
          <p:cNvSpPr/>
          <p:nvPr/>
        </p:nvSpPr>
        <p:spPr>
          <a:xfrm>
            <a:off x="13498247" y="4543985"/>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918" name="Freeform 123">
            <a:extLst>
              <a:ext uri="{FF2B5EF4-FFF2-40B4-BE49-F238E27FC236}">
                <a16:creationId xmlns:a16="http://schemas.microsoft.com/office/drawing/2014/main" id="{2DB2A4D1-1EC6-9703-D535-025FE9AE97C9}"/>
              </a:ext>
            </a:extLst>
          </p:cNvPr>
          <p:cNvSpPr/>
          <p:nvPr/>
        </p:nvSpPr>
        <p:spPr>
          <a:xfrm>
            <a:off x="11852993" y="4543985"/>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919" name="Freeform 123">
            <a:extLst>
              <a:ext uri="{FF2B5EF4-FFF2-40B4-BE49-F238E27FC236}">
                <a16:creationId xmlns:a16="http://schemas.microsoft.com/office/drawing/2014/main" id="{328401C5-29B1-EC1E-1B90-2FC71A905D00}"/>
              </a:ext>
            </a:extLst>
          </p:cNvPr>
          <p:cNvSpPr/>
          <p:nvPr/>
        </p:nvSpPr>
        <p:spPr>
          <a:xfrm>
            <a:off x="10202889" y="4543985"/>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959" name="Group 56">
            <a:extLst>
              <a:ext uri="{FF2B5EF4-FFF2-40B4-BE49-F238E27FC236}">
                <a16:creationId xmlns:a16="http://schemas.microsoft.com/office/drawing/2014/main" id="{13DB9F8F-5698-9ACF-62FE-FD593EA90026}"/>
              </a:ext>
            </a:extLst>
          </p:cNvPr>
          <p:cNvGrpSpPr/>
          <p:nvPr/>
        </p:nvGrpSpPr>
        <p:grpSpPr>
          <a:xfrm>
            <a:off x="16273266" y="6949177"/>
            <a:ext cx="1487500" cy="786505"/>
            <a:chOff x="0" y="-38100"/>
            <a:chExt cx="538260" cy="454609"/>
          </a:xfrm>
        </p:grpSpPr>
        <p:sp>
          <p:nvSpPr>
            <p:cNvPr id="960" name="Freeform 57">
              <a:extLst>
                <a:ext uri="{FF2B5EF4-FFF2-40B4-BE49-F238E27FC236}">
                  <a16:creationId xmlns:a16="http://schemas.microsoft.com/office/drawing/2014/main" id="{5CCDF37A-5C1C-BA04-FA42-B6C8E60FBA72}"/>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961" name="TextBox 58">
              <a:extLst>
                <a:ext uri="{FF2B5EF4-FFF2-40B4-BE49-F238E27FC236}">
                  <a16:creationId xmlns:a16="http://schemas.microsoft.com/office/drawing/2014/main" id="{C8E8B730-647F-CDD3-418D-736779AA86CB}"/>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962" name="Freeform 123">
            <a:extLst>
              <a:ext uri="{FF2B5EF4-FFF2-40B4-BE49-F238E27FC236}">
                <a16:creationId xmlns:a16="http://schemas.microsoft.com/office/drawing/2014/main" id="{5AF4F35C-B1A0-3B2D-4E44-28CCC33C473D}"/>
              </a:ext>
            </a:extLst>
          </p:cNvPr>
          <p:cNvSpPr/>
          <p:nvPr/>
        </p:nvSpPr>
        <p:spPr>
          <a:xfrm>
            <a:off x="16742925" y="7165259"/>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grpSp>
        <p:nvGrpSpPr>
          <p:cNvPr id="963" name="Group 26">
            <a:extLst>
              <a:ext uri="{FF2B5EF4-FFF2-40B4-BE49-F238E27FC236}">
                <a16:creationId xmlns:a16="http://schemas.microsoft.com/office/drawing/2014/main" id="{A27C0667-FF7D-750C-3DE7-70550F785923}"/>
              </a:ext>
            </a:extLst>
          </p:cNvPr>
          <p:cNvGrpSpPr/>
          <p:nvPr/>
        </p:nvGrpSpPr>
        <p:grpSpPr>
          <a:xfrm>
            <a:off x="9787328" y="6970244"/>
            <a:ext cx="1472241" cy="747350"/>
            <a:chOff x="0" y="0"/>
            <a:chExt cx="538260" cy="416509"/>
          </a:xfrm>
        </p:grpSpPr>
        <p:sp>
          <p:nvSpPr>
            <p:cNvPr id="964" name="Freeform 27">
              <a:extLst>
                <a:ext uri="{FF2B5EF4-FFF2-40B4-BE49-F238E27FC236}">
                  <a16:creationId xmlns:a16="http://schemas.microsoft.com/office/drawing/2014/main" id="{6C01ACB7-A902-F46E-6D90-F6D0E7FF0B13}"/>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965" name="TextBox 28">
              <a:extLst>
                <a:ext uri="{FF2B5EF4-FFF2-40B4-BE49-F238E27FC236}">
                  <a16:creationId xmlns:a16="http://schemas.microsoft.com/office/drawing/2014/main" id="{CF3D8CB8-3DF6-6D16-71D6-8AE3B8C65858}"/>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966" name="Group 26">
            <a:extLst>
              <a:ext uri="{FF2B5EF4-FFF2-40B4-BE49-F238E27FC236}">
                <a16:creationId xmlns:a16="http://schemas.microsoft.com/office/drawing/2014/main" id="{35584B8D-34FD-439D-4300-BA87B668294D}"/>
              </a:ext>
            </a:extLst>
          </p:cNvPr>
          <p:cNvGrpSpPr/>
          <p:nvPr/>
        </p:nvGrpSpPr>
        <p:grpSpPr>
          <a:xfrm>
            <a:off x="11408311" y="6881098"/>
            <a:ext cx="1472241" cy="855036"/>
            <a:chOff x="0" y="-38100"/>
            <a:chExt cx="538260" cy="476524"/>
          </a:xfrm>
        </p:grpSpPr>
        <p:sp>
          <p:nvSpPr>
            <p:cNvPr id="967" name="Freeform 27">
              <a:extLst>
                <a:ext uri="{FF2B5EF4-FFF2-40B4-BE49-F238E27FC236}">
                  <a16:creationId xmlns:a16="http://schemas.microsoft.com/office/drawing/2014/main" id="{4A39F6B9-5D52-54E0-D889-263DFE690EC5}"/>
                </a:ext>
              </a:extLst>
            </p:cNvPr>
            <p:cNvSpPr/>
            <p:nvPr/>
          </p:nvSpPr>
          <p:spPr>
            <a:xfrm>
              <a:off x="0" y="21915"/>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968" name="TextBox 28">
              <a:extLst>
                <a:ext uri="{FF2B5EF4-FFF2-40B4-BE49-F238E27FC236}">
                  <a16:creationId xmlns:a16="http://schemas.microsoft.com/office/drawing/2014/main" id="{B6B4EA82-F187-28B2-364E-DF81314D544C}"/>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969" name="Group 26">
            <a:extLst>
              <a:ext uri="{FF2B5EF4-FFF2-40B4-BE49-F238E27FC236}">
                <a16:creationId xmlns:a16="http://schemas.microsoft.com/office/drawing/2014/main" id="{1D04ED5B-CE1C-C6C0-8056-BAA17ED232BC}"/>
              </a:ext>
            </a:extLst>
          </p:cNvPr>
          <p:cNvGrpSpPr/>
          <p:nvPr/>
        </p:nvGrpSpPr>
        <p:grpSpPr>
          <a:xfrm>
            <a:off x="13036218" y="6956388"/>
            <a:ext cx="1472241" cy="773900"/>
            <a:chOff x="0" y="0"/>
            <a:chExt cx="538260" cy="416509"/>
          </a:xfrm>
        </p:grpSpPr>
        <p:sp>
          <p:nvSpPr>
            <p:cNvPr id="970" name="Freeform 27">
              <a:extLst>
                <a:ext uri="{FF2B5EF4-FFF2-40B4-BE49-F238E27FC236}">
                  <a16:creationId xmlns:a16="http://schemas.microsoft.com/office/drawing/2014/main" id="{A5B70245-8221-052B-ED04-6698910F9AC9}"/>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971" name="TextBox 28">
              <a:extLst>
                <a:ext uri="{FF2B5EF4-FFF2-40B4-BE49-F238E27FC236}">
                  <a16:creationId xmlns:a16="http://schemas.microsoft.com/office/drawing/2014/main" id="{69E151EC-CF29-54BA-A7EB-90EE43D3ACA9}"/>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grpSp>
        <p:nvGrpSpPr>
          <p:cNvPr id="972" name="Group 56">
            <a:extLst>
              <a:ext uri="{FF2B5EF4-FFF2-40B4-BE49-F238E27FC236}">
                <a16:creationId xmlns:a16="http://schemas.microsoft.com/office/drawing/2014/main" id="{20E3DD7D-A373-9D7E-1342-B99C32521EDE}"/>
              </a:ext>
            </a:extLst>
          </p:cNvPr>
          <p:cNvGrpSpPr/>
          <p:nvPr/>
        </p:nvGrpSpPr>
        <p:grpSpPr>
          <a:xfrm>
            <a:off x="14628012" y="6912162"/>
            <a:ext cx="1487500" cy="823520"/>
            <a:chOff x="0" y="-38100"/>
            <a:chExt cx="538260" cy="454609"/>
          </a:xfrm>
        </p:grpSpPr>
        <p:sp>
          <p:nvSpPr>
            <p:cNvPr id="973" name="Freeform 57">
              <a:extLst>
                <a:ext uri="{FF2B5EF4-FFF2-40B4-BE49-F238E27FC236}">
                  <a16:creationId xmlns:a16="http://schemas.microsoft.com/office/drawing/2014/main" id="{23164A8A-45BE-0B6D-693A-006CAC09D7C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2800">
                <a:latin typeface="+mj-lt"/>
              </a:endParaRPr>
            </a:p>
          </p:txBody>
        </p:sp>
        <p:sp>
          <p:nvSpPr>
            <p:cNvPr id="974" name="TextBox 58">
              <a:extLst>
                <a:ext uri="{FF2B5EF4-FFF2-40B4-BE49-F238E27FC236}">
                  <a16:creationId xmlns:a16="http://schemas.microsoft.com/office/drawing/2014/main" id="{20BB55A5-C51F-DBC6-E9FE-7A0A70371CDF}"/>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endParaRPr sz="2800">
                <a:latin typeface="+mj-lt"/>
              </a:endParaRPr>
            </a:p>
          </p:txBody>
        </p:sp>
      </p:grpSp>
      <p:sp>
        <p:nvSpPr>
          <p:cNvPr id="975" name="Freeform 123">
            <a:extLst>
              <a:ext uri="{FF2B5EF4-FFF2-40B4-BE49-F238E27FC236}">
                <a16:creationId xmlns:a16="http://schemas.microsoft.com/office/drawing/2014/main" id="{C94EE127-8227-B092-20E0-CA401992698E}"/>
              </a:ext>
            </a:extLst>
          </p:cNvPr>
          <p:cNvSpPr/>
          <p:nvPr/>
        </p:nvSpPr>
        <p:spPr>
          <a:xfrm>
            <a:off x="15097671" y="7128244"/>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976" name="Freeform 123">
            <a:extLst>
              <a:ext uri="{FF2B5EF4-FFF2-40B4-BE49-F238E27FC236}">
                <a16:creationId xmlns:a16="http://schemas.microsoft.com/office/drawing/2014/main" id="{EF8FE567-B367-D7EC-6773-A63575FEE696}"/>
              </a:ext>
            </a:extLst>
          </p:cNvPr>
          <p:cNvSpPr/>
          <p:nvPr/>
        </p:nvSpPr>
        <p:spPr>
          <a:xfrm>
            <a:off x="13498247" y="7173146"/>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977" name="Freeform 123">
            <a:extLst>
              <a:ext uri="{FF2B5EF4-FFF2-40B4-BE49-F238E27FC236}">
                <a16:creationId xmlns:a16="http://schemas.microsoft.com/office/drawing/2014/main" id="{1765FBC2-4EB1-3F19-9686-38CA3843D6EF}"/>
              </a:ext>
            </a:extLst>
          </p:cNvPr>
          <p:cNvSpPr/>
          <p:nvPr/>
        </p:nvSpPr>
        <p:spPr>
          <a:xfrm>
            <a:off x="11852993" y="7173146"/>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978" name="Freeform 123">
            <a:extLst>
              <a:ext uri="{FF2B5EF4-FFF2-40B4-BE49-F238E27FC236}">
                <a16:creationId xmlns:a16="http://schemas.microsoft.com/office/drawing/2014/main" id="{362B4429-4C5C-3AF6-3C59-4BA6A76BE0BD}"/>
              </a:ext>
            </a:extLst>
          </p:cNvPr>
          <p:cNvSpPr/>
          <p:nvPr/>
        </p:nvSpPr>
        <p:spPr>
          <a:xfrm>
            <a:off x="10202889" y="7173146"/>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981" name="Freeform 123">
            <a:extLst>
              <a:ext uri="{FF2B5EF4-FFF2-40B4-BE49-F238E27FC236}">
                <a16:creationId xmlns:a16="http://schemas.microsoft.com/office/drawing/2014/main" id="{7F092EC4-7A41-074E-BB61-57400333A0CA}"/>
              </a:ext>
            </a:extLst>
          </p:cNvPr>
          <p:cNvSpPr/>
          <p:nvPr/>
        </p:nvSpPr>
        <p:spPr>
          <a:xfrm>
            <a:off x="10228278" y="3697953"/>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982" name="Freeform 123">
            <a:extLst>
              <a:ext uri="{FF2B5EF4-FFF2-40B4-BE49-F238E27FC236}">
                <a16:creationId xmlns:a16="http://schemas.microsoft.com/office/drawing/2014/main" id="{3CD0491B-2346-EECC-E97B-7AB1424C3E50}"/>
              </a:ext>
            </a:extLst>
          </p:cNvPr>
          <p:cNvSpPr/>
          <p:nvPr/>
        </p:nvSpPr>
        <p:spPr>
          <a:xfrm>
            <a:off x="15097671" y="3693775"/>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983" name="Freeform 119">
            <a:extLst>
              <a:ext uri="{FF2B5EF4-FFF2-40B4-BE49-F238E27FC236}">
                <a16:creationId xmlns:a16="http://schemas.microsoft.com/office/drawing/2014/main" id="{76D5486B-9564-B999-2D76-1A4B11D2F5D5}"/>
              </a:ext>
            </a:extLst>
          </p:cNvPr>
          <p:cNvSpPr/>
          <p:nvPr/>
        </p:nvSpPr>
        <p:spPr>
          <a:xfrm>
            <a:off x="15125348" y="4493066"/>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sp>
        <p:nvSpPr>
          <p:cNvPr id="987" name="Freeform 119">
            <a:extLst>
              <a:ext uri="{FF2B5EF4-FFF2-40B4-BE49-F238E27FC236}">
                <a16:creationId xmlns:a16="http://schemas.microsoft.com/office/drawing/2014/main" id="{2C3A83A7-4FED-C907-A863-932DDF9C2DE2}"/>
              </a:ext>
            </a:extLst>
          </p:cNvPr>
          <p:cNvSpPr/>
          <p:nvPr/>
        </p:nvSpPr>
        <p:spPr>
          <a:xfrm>
            <a:off x="15134054" y="6222421"/>
            <a:ext cx="480969" cy="456319"/>
          </a:xfrm>
          <a:custGeom>
            <a:avLst/>
            <a:gdLst/>
            <a:ahLst/>
            <a:cxnLst/>
            <a:rect l="l" t="t" r="r" b="b"/>
            <a:pathLst>
              <a:path w="480969" h="456319">
                <a:moveTo>
                  <a:pt x="0" y="0"/>
                </a:moveTo>
                <a:lnTo>
                  <a:pt x="480969" y="0"/>
                </a:lnTo>
                <a:lnTo>
                  <a:pt x="480969" y="456319"/>
                </a:lnTo>
                <a:lnTo>
                  <a:pt x="0" y="456319"/>
                </a:lnTo>
                <a:lnTo>
                  <a:pt x="0" y="0"/>
                </a:lnTo>
                <a:close/>
              </a:path>
            </a:pathLst>
          </a:custGeom>
          <a:blipFill>
            <a:blip r:embed="rId6"/>
            <a:stretch>
              <a:fillRect/>
            </a:stretch>
          </a:blipFill>
        </p:spPr>
        <p:txBody>
          <a:bodyPr/>
          <a:lstStyle/>
          <a:p>
            <a:endParaRPr lang="en-US" sz="2800">
              <a:latin typeface="+mj-lt"/>
            </a:endParaRPr>
          </a:p>
        </p:txBody>
      </p:sp>
      <p:sp>
        <p:nvSpPr>
          <p:cNvPr id="988" name="Freeform 123">
            <a:extLst>
              <a:ext uri="{FF2B5EF4-FFF2-40B4-BE49-F238E27FC236}">
                <a16:creationId xmlns:a16="http://schemas.microsoft.com/office/drawing/2014/main" id="{D9F66368-E5AA-0EA5-6761-BA7422A0D8B1}"/>
              </a:ext>
            </a:extLst>
          </p:cNvPr>
          <p:cNvSpPr/>
          <p:nvPr/>
        </p:nvSpPr>
        <p:spPr>
          <a:xfrm>
            <a:off x="11848501" y="6283891"/>
            <a:ext cx="548181" cy="422598"/>
          </a:xfrm>
          <a:custGeom>
            <a:avLst/>
            <a:gdLst/>
            <a:ahLst/>
            <a:cxnLst/>
            <a:rect l="l" t="t" r="r" b="b"/>
            <a:pathLst>
              <a:path w="548181" h="422598">
                <a:moveTo>
                  <a:pt x="0" y="0"/>
                </a:moveTo>
                <a:lnTo>
                  <a:pt x="548181" y="0"/>
                </a:lnTo>
                <a:lnTo>
                  <a:pt x="548181" y="422598"/>
                </a:lnTo>
                <a:lnTo>
                  <a:pt x="0" y="4225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2800">
              <a:latin typeface="+mj-lt"/>
            </a:endParaRPr>
          </a:p>
        </p:txBody>
      </p:sp>
      <p:sp>
        <p:nvSpPr>
          <p:cNvPr id="8" name="TextBox 7">
            <a:hlinkClick r:id="" action="ppaction://noaction"/>
            <a:extLst>
              <a:ext uri="{FF2B5EF4-FFF2-40B4-BE49-F238E27FC236}">
                <a16:creationId xmlns:a16="http://schemas.microsoft.com/office/drawing/2014/main" id="{F98D597A-9642-C46B-FF00-1B1634066D82}"/>
              </a:ext>
            </a:extLst>
          </p:cNvPr>
          <p:cNvSpPr txBox="1"/>
          <p:nvPr/>
        </p:nvSpPr>
        <p:spPr>
          <a:xfrm>
            <a:off x="1104900" y="7726441"/>
            <a:ext cx="16078200" cy="1569660"/>
          </a:xfrm>
          <a:prstGeom prst="rect">
            <a:avLst/>
          </a:prstGeom>
          <a:noFill/>
        </p:spPr>
        <p:txBody>
          <a:bodyPr wrap="square" rtlCol="0">
            <a:spAutoFit/>
          </a:bodyPr>
          <a:lstStyle/>
          <a:p>
            <a:endParaRPr lang="en-US" sz="1600">
              <a:highlight>
                <a:srgbClr val="FFFFFF"/>
              </a:highlight>
              <a:latin typeface="+mj-lt"/>
              <a:cs typeface="Times New Roman" panose="02020603050405020304" pitchFamily="18" charset="0"/>
            </a:endParaRPr>
          </a:p>
          <a:p>
            <a:r>
              <a:rPr lang="en-US" sz="1600">
                <a:latin typeface="+mj-lt"/>
                <a:cs typeface="Times New Roman" panose="02020603050405020304" pitchFamily="18" charset="0"/>
              </a:rPr>
              <a:t>[23]</a:t>
            </a:r>
            <a:r>
              <a:rPr kumimoji="0" lang="en-US" altLang="en-US" sz="1600" b="0" i="0" u="none" strike="noStrike" cap="none" normalizeH="0" baseline="0">
                <a:ln>
                  <a:noFill/>
                </a:ln>
                <a:effectLst/>
                <a:latin typeface="+mj-lt"/>
                <a:cs typeface="Times New Roman" panose="02020603050405020304" pitchFamily="18" charset="0"/>
              </a:rPr>
              <a:t> </a:t>
            </a:r>
            <a:r>
              <a:rPr lang="en-US" sz="1600" b="0" i="0">
                <a:effectLst/>
                <a:highlight>
                  <a:srgbClr val="FFFFFF"/>
                </a:highlight>
                <a:latin typeface="+mj-lt"/>
                <a:cs typeface="Times New Roman" panose="02020603050405020304" pitchFamily="18" charset="0"/>
              </a:rPr>
              <a:t>January 2021</a:t>
            </a:r>
            <a:r>
              <a:rPr lang="en-US" sz="1600" b="0">
                <a:effectLst/>
                <a:highlight>
                  <a:srgbClr val="FFFFFF"/>
                </a:highlight>
                <a:latin typeface="+mj-lt"/>
                <a:cs typeface="Times New Roman" panose="02020603050405020304" pitchFamily="18" charset="0"/>
              </a:rPr>
              <a:t>,”</a:t>
            </a:r>
            <a:r>
              <a:rPr lang="en-US" sz="1600" b="1" i="0">
                <a:effectLst/>
                <a:highlight>
                  <a:srgbClr val="FFFFFF"/>
                </a:highlight>
                <a:latin typeface="+mj-lt"/>
                <a:cs typeface="Times New Roman" panose="02020603050405020304" pitchFamily="18" charset="0"/>
              </a:rPr>
              <a:t> Training basic numerical skills in children with Down syndrome using the computerized game “The Number Race</a:t>
            </a:r>
            <a:r>
              <a:rPr lang="en-US" sz="1600" b="1">
                <a:effectLst/>
                <a:highlight>
                  <a:srgbClr val="FFFFFF"/>
                </a:highlight>
                <a:latin typeface="+mj-lt"/>
                <a:cs typeface="Times New Roman" panose="02020603050405020304" pitchFamily="18" charset="0"/>
              </a:rPr>
              <a:t>”</a:t>
            </a:r>
            <a:endParaRPr lang="en-US" sz="1600">
              <a:highlight>
                <a:srgbClr val="FFFFFF"/>
              </a:highlight>
              <a:latin typeface="+mj-lt"/>
              <a:cs typeface="Times New Roman" panose="02020603050405020304" pitchFamily="18" charset="0"/>
            </a:endParaRPr>
          </a:p>
          <a:p>
            <a:r>
              <a:rPr lang="en-US" sz="1600">
                <a:highlight>
                  <a:srgbClr val="FFFFFF"/>
                </a:highlight>
                <a:latin typeface="+mj-lt"/>
                <a:cs typeface="Times New Roman" panose="02020603050405020304" pitchFamily="18" charset="0"/>
              </a:rPr>
              <a:t>[24]</a:t>
            </a:r>
            <a:r>
              <a:rPr lang="en-US" sz="1600" b="0" i="0" u="sng">
                <a:effectLst/>
                <a:highlight>
                  <a:srgbClr val="FFFFFF"/>
                </a:highlight>
                <a:latin typeface="+mj-lt"/>
                <a:cs typeface="Times New Roman" panose="02020603050405020304" pitchFamily="18" charset="0"/>
                <a:hlinkClick r:id="rId9">
                  <a:extLst>
                    <a:ext uri="{A12FA001-AC4F-418D-AE19-62706E023703}">
                      <ahyp:hlinkClr xmlns:ahyp="http://schemas.microsoft.com/office/drawing/2018/hyperlinkcolor" val="tx"/>
                    </a:ext>
                  </a:extLst>
                </a:hlinkClick>
              </a:rPr>
              <a:t> </a:t>
            </a:r>
            <a:r>
              <a:rPr lang="en-US" sz="1600" b="0" i="0">
                <a:effectLst/>
                <a:highlight>
                  <a:srgbClr val="FFFFFF"/>
                </a:highlight>
                <a:latin typeface="+mj-lt"/>
                <a:cs typeface="Times New Roman" panose="02020603050405020304" pitchFamily="18" charset="0"/>
              </a:rPr>
              <a:t>February 2015, </a:t>
            </a:r>
            <a:r>
              <a:rPr lang="en-US" sz="1600" b="0">
                <a:highlight>
                  <a:srgbClr val="FFFFFF"/>
                </a:highlight>
                <a:latin typeface="+mj-lt"/>
                <a:cs typeface="Times New Roman" panose="02020603050405020304" pitchFamily="18" charset="0"/>
              </a:rPr>
              <a:t>“</a:t>
            </a:r>
            <a:r>
              <a:rPr lang="en-US" sz="1600" b="1" i="0">
                <a:effectLst/>
                <a:highlight>
                  <a:srgbClr val="FFFFFF"/>
                </a:highlight>
                <a:latin typeface="+mj-lt"/>
                <a:cs typeface="Times New Roman" panose="02020603050405020304" pitchFamily="18" charset="0"/>
              </a:rPr>
              <a:t>Mathematics interventions for children and adolescents with Down syndrome: A research synthesis</a:t>
            </a:r>
            <a:r>
              <a:rPr lang="en-US" sz="1600" b="1">
                <a:effectLst/>
                <a:highlight>
                  <a:srgbClr val="FFFFFF"/>
                </a:highlight>
                <a:latin typeface="+mj-lt"/>
                <a:cs typeface="Times New Roman" panose="02020603050405020304" pitchFamily="18" charset="0"/>
              </a:rPr>
              <a:t>”</a:t>
            </a:r>
          </a:p>
          <a:p>
            <a:r>
              <a:rPr lang="en-US" sz="1600">
                <a:highlight>
                  <a:srgbClr val="FFFFFF"/>
                </a:highlight>
                <a:latin typeface="+mj-lt"/>
                <a:cs typeface="Times New Roman" panose="02020603050405020304" pitchFamily="18" charset="0"/>
              </a:rPr>
              <a:t>[25] 2017, “</a:t>
            </a:r>
            <a:r>
              <a:rPr lang="en-US" sz="1600" b="1" i="0">
                <a:effectLst/>
                <a:highlight>
                  <a:srgbClr val="FFFFFF"/>
                </a:highlight>
                <a:latin typeface="+mj-lt"/>
                <a:cs typeface="Times New Roman" panose="02020603050405020304" pitchFamily="18" charset="0"/>
              </a:rPr>
              <a:t>Comparison of Mathematics Performance of Children and Adolescents with and without Down Syndrome</a:t>
            </a:r>
            <a:r>
              <a:rPr lang="en-US" sz="1600">
                <a:highlight>
                  <a:srgbClr val="FFFFFF"/>
                </a:highlight>
                <a:latin typeface="+mj-lt"/>
                <a:cs typeface="Times New Roman" panose="02020603050405020304" pitchFamily="18" charset="0"/>
              </a:rPr>
              <a:t>”</a:t>
            </a:r>
            <a:endParaRPr lang="en-US" sz="1600" b="1">
              <a:effectLst/>
              <a:highlight>
                <a:srgbClr val="FFFFFF"/>
              </a:highlight>
              <a:latin typeface="+mj-lt"/>
              <a:cs typeface="Times New Roman" panose="02020603050405020304" pitchFamily="18" charset="0"/>
            </a:endParaRPr>
          </a:p>
          <a:p>
            <a:r>
              <a:rPr lang="en-US" sz="1600">
                <a:highlight>
                  <a:srgbClr val="FFFFFF"/>
                </a:highlight>
                <a:latin typeface="+mj-lt"/>
                <a:cs typeface="Times New Roman" panose="02020603050405020304" pitchFamily="18" charset="0"/>
              </a:rPr>
              <a:t>[26] </a:t>
            </a:r>
            <a:r>
              <a:rPr lang="en-US" sz="1600">
                <a:latin typeface="+mj-lt"/>
                <a:cs typeface="Times New Roman" panose="02020603050405020304" pitchFamily="18" charset="0"/>
              </a:rPr>
              <a:t>December 2016, </a:t>
            </a:r>
            <a:r>
              <a:rPr lang="en-US" sz="1600">
                <a:highlight>
                  <a:srgbClr val="FFFFFF"/>
                </a:highlight>
                <a:latin typeface="+mj-lt"/>
                <a:cs typeface="Times New Roman" panose="02020603050405020304" pitchFamily="18" charset="0"/>
              </a:rPr>
              <a:t>“</a:t>
            </a:r>
            <a:r>
              <a:rPr lang="en-US" sz="1600" b="1">
                <a:latin typeface="+mj-lt"/>
                <a:cs typeface="Times New Roman" panose="02020603050405020304" pitchFamily="18" charset="0"/>
              </a:rPr>
              <a:t>The foundations of mathematical development in Williams syndrome and Down syndrome</a:t>
            </a:r>
            <a:r>
              <a:rPr lang="en-US" sz="1600" b="1">
                <a:effectLst/>
                <a:highlight>
                  <a:srgbClr val="FFFFFF"/>
                </a:highlight>
                <a:latin typeface="+mj-lt"/>
                <a:cs typeface="Times New Roman" panose="02020603050405020304" pitchFamily="18" charset="0"/>
              </a:rPr>
              <a:t>”</a:t>
            </a:r>
            <a:endParaRPr lang="en-US" sz="1600" i="1">
              <a:highlight>
                <a:srgbClr val="FFFFFF"/>
              </a:highlight>
              <a:latin typeface="+mj-lt"/>
              <a:cs typeface="Times New Roman" panose="02020603050405020304" pitchFamily="18" charset="0"/>
            </a:endParaRPr>
          </a:p>
          <a:p>
            <a:endParaRPr lang="en-US" sz="1600" i="1">
              <a:effectLst/>
              <a:highlight>
                <a:srgbClr val="FFFFFF"/>
              </a:highlight>
              <a:latin typeface="+mj-lt"/>
              <a:cs typeface="Times New Roman" panose="02020603050405020304" pitchFamily="18" charset="0"/>
            </a:endParaRPr>
          </a:p>
        </p:txBody>
      </p:sp>
      <p:sp>
        <p:nvSpPr>
          <p:cNvPr id="9" name="Slide Number Placeholder 8">
            <a:extLst>
              <a:ext uri="{FF2B5EF4-FFF2-40B4-BE49-F238E27FC236}">
                <a16:creationId xmlns:a16="http://schemas.microsoft.com/office/drawing/2014/main" id="{82E73B46-E396-F9F0-C389-96D2EAFAD4D5}"/>
              </a:ext>
            </a:extLst>
          </p:cNvPr>
          <p:cNvSpPr>
            <a:spLocks noGrp="1"/>
          </p:cNvSpPr>
          <p:nvPr>
            <p:ph type="sldNum" sz="quarter" idx="12"/>
          </p:nvPr>
        </p:nvSpPr>
        <p:spPr>
          <a:xfrm>
            <a:off x="15950215" y="9804016"/>
            <a:ext cx="2133600" cy="365125"/>
          </a:xfrm>
        </p:spPr>
        <p:txBody>
          <a:bodyPr/>
          <a:lstStyle/>
          <a:p>
            <a:fld id="{B6F15528-21DE-4FAA-801E-634DDDAF4B2B}" type="slidenum">
              <a:rPr lang="en-US" sz="2800" smtClean="0">
                <a:solidFill>
                  <a:schemeClr val="tx1"/>
                </a:solidFill>
                <a:latin typeface="+mj-lt"/>
              </a:rPr>
              <a:pPr/>
              <a:t>60</a:t>
            </a:fld>
            <a:endParaRPr lang="en-US" sz="2800">
              <a:solidFill>
                <a:schemeClr val="tx1"/>
              </a:solidFill>
              <a:latin typeface="+mj-lt"/>
            </a:endParaRPr>
          </a:p>
        </p:txBody>
      </p:sp>
      <p:sp>
        <p:nvSpPr>
          <p:cNvPr id="24" name="Freeform 111">
            <a:extLst>
              <a:ext uri="{FF2B5EF4-FFF2-40B4-BE49-F238E27FC236}">
                <a16:creationId xmlns:a16="http://schemas.microsoft.com/office/drawing/2014/main" id="{F6FBB6D7-1ADD-3F4B-0D74-7B433F3CC582}"/>
              </a:ext>
            </a:extLst>
          </p:cNvPr>
          <p:cNvSpPr/>
          <p:nvPr/>
        </p:nvSpPr>
        <p:spPr>
          <a:xfrm>
            <a:off x="16066154" y="1598538"/>
            <a:ext cx="1987181" cy="940853"/>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58700">
                <a:schemeClr val="bg1"/>
              </a:gs>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grpSp>
        <p:nvGrpSpPr>
          <p:cNvPr id="25" name="Group 89">
            <a:extLst>
              <a:ext uri="{FF2B5EF4-FFF2-40B4-BE49-F238E27FC236}">
                <a16:creationId xmlns:a16="http://schemas.microsoft.com/office/drawing/2014/main" id="{B76FEB0F-F477-6013-6337-AF1684F72A10}"/>
              </a:ext>
            </a:extLst>
          </p:cNvPr>
          <p:cNvGrpSpPr/>
          <p:nvPr/>
        </p:nvGrpSpPr>
        <p:grpSpPr>
          <a:xfrm>
            <a:off x="14506327" y="1591237"/>
            <a:ext cx="1456148" cy="961782"/>
            <a:chOff x="0" y="0"/>
            <a:chExt cx="538260" cy="416509"/>
          </a:xfrm>
        </p:grpSpPr>
        <p:sp>
          <p:nvSpPr>
            <p:cNvPr id="26" name="Freeform 90">
              <a:extLst>
                <a:ext uri="{FF2B5EF4-FFF2-40B4-BE49-F238E27FC236}">
                  <a16:creationId xmlns:a16="http://schemas.microsoft.com/office/drawing/2014/main" id="{E84DDA78-E377-11A7-7129-FE3CAA04D0EE}"/>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27" name="TextBox 91">
              <a:extLst>
                <a:ext uri="{FF2B5EF4-FFF2-40B4-BE49-F238E27FC236}">
                  <a16:creationId xmlns:a16="http://schemas.microsoft.com/office/drawing/2014/main" id="{954D06E3-D1AE-A2CB-0A9D-AF0994D09A2A}"/>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[26]</a:t>
              </a:r>
            </a:p>
          </p:txBody>
        </p:sp>
      </p:grpSp>
      <p:grpSp>
        <p:nvGrpSpPr>
          <p:cNvPr id="28" name="Group 38">
            <a:extLst>
              <a:ext uri="{FF2B5EF4-FFF2-40B4-BE49-F238E27FC236}">
                <a16:creationId xmlns:a16="http://schemas.microsoft.com/office/drawing/2014/main" id="{B3EA2B89-5B96-B176-4F07-720A7D4F9505}"/>
              </a:ext>
            </a:extLst>
          </p:cNvPr>
          <p:cNvGrpSpPr/>
          <p:nvPr/>
        </p:nvGrpSpPr>
        <p:grpSpPr>
          <a:xfrm>
            <a:off x="11297332" y="1598537"/>
            <a:ext cx="1477975" cy="924961"/>
            <a:chOff x="0" y="0"/>
            <a:chExt cx="538260" cy="416509"/>
          </a:xfrm>
        </p:grpSpPr>
        <p:sp>
          <p:nvSpPr>
            <p:cNvPr id="29" name="Freeform 39">
              <a:extLst>
                <a:ext uri="{FF2B5EF4-FFF2-40B4-BE49-F238E27FC236}">
                  <a16:creationId xmlns:a16="http://schemas.microsoft.com/office/drawing/2014/main" id="{12A286A8-4D30-A379-89CB-E7F09EFDE863}"/>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30" name="TextBox 40">
              <a:extLst>
                <a:ext uri="{FF2B5EF4-FFF2-40B4-BE49-F238E27FC236}">
                  <a16:creationId xmlns:a16="http://schemas.microsoft.com/office/drawing/2014/main" id="{2A3D020F-8129-133B-B408-CADBBBE03919}"/>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[24]</a:t>
              </a:r>
            </a:p>
          </p:txBody>
        </p:sp>
      </p:grpSp>
      <p:grpSp>
        <p:nvGrpSpPr>
          <p:cNvPr id="31" name="Group 89">
            <a:extLst>
              <a:ext uri="{FF2B5EF4-FFF2-40B4-BE49-F238E27FC236}">
                <a16:creationId xmlns:a16="http://schemas.microsoft.com/office/drawing/2014/main" id="{FE0E77C6-EE1B-4CB1-E44C-A772A3F86E2C}"/>
              </a:ext>
            </a:extLst>
          </p:cNvPr>
          <p:cNvGrpSpPr/>
          <p:nvPr/>
        </p:nvGrpSpPr>
        <p:grpSpPr>
          <a:xfrm>
            <a:off x="12911942" y="1608062"/>
            <a:ext cx="1456148" cy="924961"/>
            <a:chOff x="0" y="0"/>
            <a:chExt cx="538260" cy="416509"/>
          </a:xfrm>
        </p:grpSpPr>
        <p:sp>
          <p:nvSpPr>
            <p:cNvPr id="32" name="Freeform 90">
              <a:extLst>
                <a:ext uri="{FF2B5EF4-FFF2-40B4-BE49-F238E27FC236}">
                  <a16:creationId xmlns:a16="http://schemas.microsoft.com/office/drawing/2014/main" id="{25AA8179-420F-5996-DD5A-9F12DC28720B}"/>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33" name="TextBox 91">
              <a:extLst>
                <a:ext uri="{FF2B5EF4-FFF2-40B4-BE49-F238E27FC236}">
                  <a16:creationId xmlns:a16="http://schemas.microsoft.com/office/drawing/2014/main" id="{C0C0545E-4130-CC5F-4842-31309AA09B60}"/>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[25]</a:t>
              </a:r>
            </a:p>
          </p:txBody>
        </p:sp>
      </p:grpSp>
      <p:grpSp>
        <p:nvGrpSpPr>
          <p:cNvPr id="34" name="Group 116">
            <a:extLst>
              <a:ext uri="{FF2B5EF4-FFF2-40B4-BE49-F238E27FC236}">
                <a16:creationId xmlns:a16="http://schemas.microsoft.com/office/drawing/2014/main" id="{37C4AA3D-4204-5AF3-B318-1C76DD8025E6}"/>
              </a:ext>
            </a:extLst>
          </p:cNvPr>
          <p:cNvGrpSpPr/>
          <p:nvPr/>
        </p:nvGrpSpPr>
        <p:grpSpPr>
          <a:xfrm>
            <a:off x="9708343" y="1598537"/>
            <a:ext cx="1477974" cy="924961"/>
            <a:chOff x="0" y="0"/>
            <a:chExt cx="538260" cy="416509"/>
          </a:xfrm>
        </p:grpSpPr>
        <p:sp>
          <p:nvSpPr>
            <p:cNvPr id="35" name="Freeform 117">
              <a:extLst>
                <a:ext uri="{FF2B5EF4-FFF2-40B4-BE49-F238E27FC236}">
                  <a16:creationId xmlns:a16="http://schemas.microsoft.com/office/drawing/2014/main" id="{25885CE0-14F9-236B-8499-69466D0D2421}"/>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36" name="TextBox 118">
              <a:extLst>
                <a:ext uri="{FF2B5EF4-FFF2-40B4-BE49-F238E27FC236}">
                  <a16:creationId xmlns:a16="http://schemas.microsoft.com/office/drawing/2014/main" id="{9F6AB3D0-AFCE-9B4F-0471-13EE816FA69E}"/>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[23]</a:t>
              </a:r>
            </a:p>
          </p:txBody>
        </p:sp>
      </p:grpSp>
      <p:pic>
        <p:nvPicPr>
          <p:cNvPr id="37" name="Picture 36" descr="A blue text on a black background&#10;&#10;Description automatically generated">
            <a:extLst>
              <a:ext uri="{FF2B5EF4-FFF2-40B4-BE49-F238E27FC236}">
                <a16:creationId xmlns:a16="http://schemas.microsoft.com/office/drawing/2014/main" id="{3F734023-0EFB-9F16-6C27-D1CAF1478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6153" y="1661105"/>
            <a:ext cx="1987182" cy="721975"/>
          </a:xfrm>
          <a:prstGeom prst="rect">
            <a:avLst/>
          </a:prstGeom>
          <a:solidFill>
            <a:schemeClr val="bg1"/>
          </a:solid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a:extLst>
              <a:ext uri="{FF2B5EF4-FFF2-40B4-BE49-F238E27FC236}">
                <a16:creationId xmlns:a16="http://schemas.microsoft.com/office/drawing/2014/main" id="{F7A52309-0693-022F-0BF0-92466AB52CB7}"/>
              </a:ext>
            </a:extLst>
          </p:cNvPr>
          <p:cNvGrpSpPr/>
          <p:nvPr/>
        </p:nvGrpSpPr>
        <p:grpSpPr>
          <a:xfrm>
            <a:off x="-9525" y="-72643"/>
            <a:ext cx="18288000" cy="1625028"/>
            <a:chOff x="0" y="0"/>
            <a:chExt cx="4816593" cy="427991"/>
          </a:xfrm>
        </p:grpSpPr>
        <p:sp>
          <p:nvSpPr>
            <p:cNvPr id="13" name="Freeform 4">
              <a:extLst>
                <a:ext uri="{FF2B5EF4-FFF2-40B4-BE49-F238E27FC236}">
                  <a16:creationId xmlns:a16="http://schemas.microsoft.com/office/drawing/2014/main" id="{7BEC10FE-BA5B-7E14-739F-73BA9D401451}"/>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5" name="TextBox 5">
              <a:extLst>
                <a:ext uri="{FF2B5EF4-FFF2-40B4-BE49-F238E27FC236}">
                  <a16:creationId xmlns:a16="http://schemas.microsoft.com/office/drawing/2014/main" id="{FD20EF01-0B31-78AA-242B-463D911E2A30}"/>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6" name="Picture 15" descr="A blue text on a black background&#10;&#10;Description automatically generated">
            <a:extLst>
              <a:ext uri="{FF2B5EF4-FFF2-40B4-BE49-F238E27FC236}">
                <a16:creationId xmlns:a16="http://schemas.microsoft.com/office/drawing/2014/main" id="{0DF1DB13-6EDF-C204-F4C0-4EDC3D9A7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2" name="TextBox 2"/>
          <p:cNvSpPr txBox="1"/>
          <p:nvPr/>
        </p:nvSpPr>
        <p:spPr>
          <a:xfrm>
            <a:off x="4495800" y="4079581"/>
            <a:ext cx="11734800" cy="2341923"/>
          </a:xfrm>
          <a:prstGeom prst="rect">
            <a:avLst/>
          </a:prstGeom>
        </p:spPr>
        <p:txBody>
          <a:bodyPr wrap="square" lIns="0" tIns="0" rIns="0" bIns="0" rtlCol="0" anchor="t">
            <a:spAutoFit/>
          </a:bodyPr>
          <a:lstStyle/>
          <a:p>
            <a:pPr marL="0" marR="0" algn="just">
              <a:lnSpc>
                <a:spcPct val="107000"/>
              </a:lnSpc>
              <a:spcBef>
                <a:spcPts val="0"/>
              </a:spcBef>
              <a:spcAft>
                <a:spcPts val="800"/>
              </a:spcAft>
            </a:pPr>
            <a:r>
              <a:rPr lang="en-US" sz="3600" kern="100">
                <a:effectLst/>
                <a:latin typeface="+mj-lt"/>
                <a:ea typeface="Calibri" panose="020F0502020204030204" pitchFamily="34" charset="0"/>
                <a:cs typeface="Times New Roman" panose="02020603050405020304" pitchFamily="18" charset="0"/>
              </a:rPr>
              <a:t>How can adaptive learning technologies be effectively utilized to support the development of foundational arithmetic skills in children with down syndrome, considering the unique challenges they face in numerical skill acquisition?</a:t>
            </a:r>
          </a:p>
        </p:txBody>
      </p:sp>
      <p:sp>
        <p:nvSpPr>
          <p:cNvPr id="3" name="Freeform 3"/>
          <p:cNvSpPr/>
          <p:nvPr/>
        </p:nvSpPr>
        <p:spPr>
          <a:xfrm>
            <a:off x="414411" y="2628900"/>
            <a:ext cx="3962408" cy="4569198"/>
          </a:xfrm>
          <a:custGeom>
            <a:avLst/>
            <a:gdLst/>
            <a:ahLst/>
            <a:cxnLst/>
            <a:rect l="l" t="t" r="r" b="b"/>
            <a:pathLst>
              <a:path w="5045947" h="5882132">
                <a:moveTo>
                  <a:pt x="0" y="0"/>
                </a:moveTo>
                <a:lnTo>
                  <a:pt x="5045947" y="0"/>
                </a:lnTo>
                <a:lnTo>
                  <a:pt x="5045947" y="5882132"/>
                </a:lnTo>
                <a:lnTo>
                  <a:pt x="0" y="5882132"/>
                </a:lnTo>
                <a:lnTo>
                  <a:pt x="0" y="0"/>
                </a:lnTo>
                <a:close/>
              </a:path>
            </a:pathLst>
          </a:custGeom>
          <a:blipFill>
            <a:blip r:embed="rId3"/>
            <a:stretch>
              <a:fillRect/>
            </a:stretch>
          </a:blipFill>
        </p:spPr>
        <p:txBody>
          <a:bodyPr/>
          <a:lstStyle/>
          <a:p>
            <a:endParaRPr lang="en-US">
              <a:latin typeface="+mj-lt"/>
            </a:endParaRPr>
          </a:p>
        </p:txBody>
      </p:sp>
      <p:grpSp>
        <p:nvGrpSpPr>
          <p:cNvPr id="9" name="Group 9"/>
          <p:cNvGrpSpPr/>
          <p:nvPr/>
        </p:nvGrpSpPr>
        <p:grpSpPr>
          <a:xfrm>
            <a:off x="32657" y="8962054"/>
            <a:ext cx="18288000" cy="1395703"/>
            <a:chOff x="0" y="0"/>
            <a:chExt cx="24384000" cy="1860937"/>
          </a:xfrm>
        </p:grpSpPr>
        <p:sp>
          <p:nvSpPr>
            <p:cNvPr id="10" name="Freeform 10"/>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12" name="Freeform 12"/>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1" name="TextBox 12">
            <a:extLst>
              <a:ext uri="{FF2B5EF4-FFF2-40B4-BE49-F238E27FC236}">
                <a16:creationId xmlns:a16="http://schemas.microsoft.com/office/drawing/2014/main" id="{1F6D9CA9-4B48-04AB-D9B9-1DCCC47056D1}"/>
              </a:ext>
            </a:extLst>
          </p:cNvPr>
          <p:cNvSpPr txBox="1"/>
          <p:nvPr/>
        </p:nvSpPr>
        <p:spPr>
          <a:xfrm>
            <a:off x="414411" y="176704"/>
            <a:ext cx="8895726" cy="1028700"/>
          </a:xfrm>
          <a:prstGeom prst="rect">
            <a:avLst/>
          </a:prstGeom>
        </p:spPr>
        <p:txBody>
          <a:bodyPr lIns="0" tIns="0" rIns="0" bIns="0" rtlCol="0" anchor="t">
            <a:spAutoFit/>
          </a:bodyPr>
          <a:lstStyle/>
          <a:p>
            <a:pPr algn="just">
              <a:lnSpc>
                <a:spcPts val="8400"/>
              </a:lnSpc>
            </a:pPr>
            <a:r>
              <a:rPr lang="en-US" sz="6600" b="1">
                <a:solidFill>
                  <a:srgbClr val="FFC700"/>
                </a:solidFill>
                <a:effectLst>
                  <a:outerShdw blurRad="38100" dist="38100" dir="2700000" algn="tl">
                    <a:srgbClr val="000000">
                      <a:alpha val="43137"/>
                    </a:srgbClr>
                  </a:outerShdw>
                </a:effectLst>
                <a:latin typeface="+mj-lt"/>
                <a:ea typeface="Garet Bold"/>
                <a:cs typeface="Garet Bold"/>
                <a:sym typeface="Garet Bold"/>
              </a:rPr>
              <a:t>Research Question </a:t>
            </a:r>
          </a:p>
        </p:txBody>
      </p:sp>
      <p:sp>
        <p:nvSpPr>
          <p:cNvPr id="14" name="TextBox 25">
            <a:extLst>
              <a:ext uri="{FF2B5EF4-FFF2-40B4-BE49-F238E27FC236}">
                <a16:creationId xmlns:a16="http://schemas.microsoft.com/office/drawing/2014/main" id="{CE1D9E7C-86A9-BA00-F603-CD7919B49CAC}"/>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4" name="Slide Number Placeholder 3">
            <a:extLst>
              <a:ext uri="{FF2B5EF4-FFF2-40B4-BE49-F238E27FC236}">
                <a16:creationId xmlns:a16="http://schemas.microsoft.com/office/drawing/2014/main" id="{BA3CE5E6-66CC-7CDB-8A32-69F1B791840A}"/>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61</a:t>
            </a:fld>
            <a:endParaRPr lang="en-US" sz="280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latin typeface="+mj-lt"/>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mj-lt"/>
              </a:endParaRPr>
            </a:p>
          </p:txBody>
        </p:sp>
      </p:grpSp>
      <p:grpSp>
        <p:nvGrpSpPr>
          <p:cNvPr id="9" name="Group 9"/>
          <p:cNvGrpSpPr/>
          <p:nvPr/>
        </p:nvGrpSpPr>
        <p:grpSpPr>
          <a:xfrm>
            <a:off x="7716478" y="2048283"/>
            <a:ext cx="373607" cy="3736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1" name="TextBox 11"/>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2" name="Group 12"/>
          <p:cNvGrpSpPr/>
          <p:nvPr/>
        </p:nvGrpSpPr>
        <p:grpSpPr>
          <a:xfrm>
            <a:off x="8346032" y="4774934"/>
            <a:ext cx="373607" cy="3736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4" name="TextBox 14"/>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5" name="Group 15"/>
          <p:cNvGrpSpPr/>
          <p:nvPr/>
        </p:nvGrpSpPr>
        <p:grpSpPr>
          <a:xfrm>
            <a:off x="7813669" y="7686950"/>
            <a:ext cx="373607" cy="3736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7" name="TextBox 17"/>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8" name="Group 18"/>
          <p:cNvGrpSpPr/>
          <p:nvPr/>
        </p:nvGrpSpPr>
        <p:grpSpPr>
          <a:xfrm>
            <a:off x="8229959" y="6201443"/>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21" name="Group 21"/>
          <p:cNvGrpSpPr/>
          <p:nvPr/>
        </p:nvGrpSpPr>
        <p:grpSpPr>
          <a:xfrm>
            <a:off x="-6014564" y="-1797460"/>
            <a:ext cx="13881919" cy="1388191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p:spPr>
          <p:txBody>
            <a:bodyPr/>
            <a:lstStyle/>
            <a:p>
              <a:endParaRPr lang="en-US">
                <a:latin typeface="+mj-lt"/>
              </a:endParaRP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mj-lt"/>
              </a:endParaRPr>
            </a:p>
          </p:txBody>
        </p:sp>
      </p:grpSp>
      <p:sp>
        <p:nvSpPr>
          <p:cNvPr id="25" name="Freeform 25"/>
          <p:cNvSpPr/>
          <p:nvPr/>
        </p:nvSpPr>
        <p:spPr>
          <a:xfrm rot="-158020">
            <a:off x="12665767" y="4462829"/>
            <a:ext cx="6534374" cy="5668813"/>
          </a:xfrm>
          <a:custGeom>
            <a:avLst/>
            <a:gdLst/>
            <a:ahLst/>
            <a:cxnLst/>
            <a:rect l="l" t="t" r="r" b="b"/>
            <a:pathLst>
              <a:path w="6534374" h="5668813">
                <a:moveTo>
                  <a:pt x="0" y="0"/>
                </a:moveTo>
                <a:lnTo>
                  <a:pt x="6534374" y="0"/>
                </a:lnTo>
                <a:lnTo>
                  <a:pt x="6534374" y="5668813"/>
                </a:lnTo>
                <a:lnTo>
                  <a:pt x="0" y="5668813"/>
                </a:lnTo>
                <a:lnTo>
                  <a:pt x="0" y="0"/>
                </a:lnTo>
                <a:close/>
              </a:path>
            </a:pathLst>
          </a:custGeom>
          <a:blipFill>
            <a:blip r:embed="rId3">
              <a:alphaModFix amt="18999"/>
            </a:blip>
            <a:stretch>
              <a:fillRect/>
            </a:stretch>
          </a:blipFill>
        </p:spPr>
        <p:txBody>
          <a:bodyPr/>
          <a:lstStyle/>
          <a:p>
            <a:endParaRPr lang="en-US">
              <a:latin typeface="+mj-lt"/>
            </a:endParaRPr>
          </a:p>
        </p:txBody>
      </p:sp>
      <p:sp>
        <p:nvSpPr>
          <p:cNvPr id="27" name="TextBox 27"/>
          <p:cNvSpPr txBox="1"/>
          <p:nvPr/>
        </p:nvSpPr>
        <p:spPr>
          <a:xfrm>
            <a:off x="9754783" y="1227453"/>
            <a:ext cx="6527079" cy="899285"/>
          </a:xfrm>
          <a:prstGeom prst="rect">
            <a:avLst/>
          </a:prstGeom>
        </p:spPr>
        <p:txBody>
          <a:bodyPr wrap="square" lIns="0" tIns="0" rIns="0" bIns="0" rtlCol="0" anchor="t">
            <a:spAutoFit/>
          </a:bodyPr>
          <a:lstStyle/>
          <a:p>
            <a:pPr marR="0" lvl="0">
              <a:lnSpc>
                <a:spcPct val="107000"/>
              </a:lnSpc>
              <a:spcBef>
                <a:spcPts val="0"/>
              </a:spcBef>
              <a:spcAft>
                <a:spcPts val="800"/>
              </a:spcAft>
            </a:pPr>
            <a:r>
              <a:rPr lang="en-US" sz="2800" kern="100">
                <a:solidFill>
                  <a:srgbClr val="2F5597"/>
                </a:solidFill>
                <a:effectLst/>
                <a:latin typeface="+mj-lt"/>
                <a:ea typeface="Calibri" panose="020F0502020204030204" pitchFamily="34" charset="0"/>
                <a:cs typeface="Times New Roman" panose="02020603050405020304" pitchFamily="18" charset="0"/>
              </a:rPr>
              <a:t>Design adaptive quizzes that adjust difficulty based on real-time performance</a:t>
            </a:r>
            <a:endParaRPr lang="en-US" sz="2800" kern="100">
              <a:effectLst/>
              <a:latin typeface="+mj-lt"/>
              <a:ea typeface="Calibri" panose="020F0502020204030204" pitchFamily="34" charset="0"/>
              <a:cs typeface="Times New Roman" panose="02020603050405020304" pitchFamily="18" charset="0"/>
            </a:endParaRPr>
          </a:p>
        </p:txBody>
      </p:sp>
      <p:grpSp>
        <p:nvGrpSpPr>
          <p:cNvPr id="41" name="Group 40">
            <a:extLst>
              <a:ext uri="{FF2B5EF4-FFF2-40B4-BE49-F238E27FC236}">
                <a16:creationId xmlns:a16="http://schemas.microsoft.com/office/drawing/2014/main" id="{7C60E34D-71D2-2052-BDDE-C9E31FB1AED8}"/>
              </a:ext>
            </a:extLst>
          </p:cNvPr>
          <p:cNvGrpSpPr/>
          <p:nvPr/>
        </p:nvGrpSpPr>
        <p:grpSpPr>
          <a:xfrm>
            <a:off x="8120723" y="1081996"/>
            <a:ext cx="1424256" cy="1424256"/>
            <a:chOff x="8582705" y="1761046"/>
            <a:chExt cx="1424256" cy="1424256"/>
          </a:xfrm>
        </p:grpSpPr>
        <p:sp>
          <p:nvSpPr>
            <p:cNvPr id="5" name="Freeform 5"/>
            <p:cNvSpPr/>
            <p:nvPr/>
          </p:nvSpPr>
          <p:spPr>
            <a:xfrm>
              <a:off x="8582705" y="1761046"/>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mj-lt"/>
              </a:endParaRPr>
            </a:p>
          </p:txBody>
        </p:sp>
        <p:sp>
          <p:nvSpPr>
            <p:cNvPr id="28" name="TextBox 28"/>
            <p:cNvSpPr txBox="1"/>
            <p:nvPr/>
          </p:nvSpPr>
          <p:spPr>
            <a:xfrm>
              <a:off x="8768934" y="207794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01</a:t>
              </a:r>
            </a:p>
          </p:txBody>
        </p:sp>
      </p:grpSp>
      <p:sp>
        <p:nvSpPr>
          <p:cNvPr id="29" name="TextBox 29"/>
          <p:cNvSpPr txBox="1"/>
          <p:nvPr/>
        </p:nvSpPr>
        <p:spPr>
          <a:xfrm>
            <a:off x="10428973" y="2890660"/>
            <a:ext cx="5768345" cy="820738"/>
          </a:xfrm>
          <a:prstGeom prst="rect">
            <a:avLst/>
          </a:prstGeom>
        </p:spPr>
        <p:txBody>
          <a:bodyPr lIns="0" tIns="0" rIns="0" bIns="0" rtlCol="0" anchor="t">
            <a:spAutoFit/>
          </a:bodyPr>
          <a:lstStyle/>
          <a:p>
            <a:pPr algn="l">
              <a:lnSpc>
                <a:spcPts val="3191"/>
              </a:lnSpc>
            </a:pPr>
            <a:r>
              <a:rPr lang="en-US" sz="2800">
                <a:solidFill>
                  <a:srgbClr val="2F5597"/>
                </a:solidFill>
                <a:effectLst/>
                <a:latin typeface="+mj-lt"/>
                <a:ea typeface="Calibri" panose="020F0502020204030204" pitchFamily="34" charset="0"/>
              </a:rPr>
              <a:t>Integrate educational animations with step-by-step solutions</a:t>
            </a:r>
            <a:endParaRPr lang="en-US" sz="2800" u="none" strike="noStrike" spc="-45">
              <a:solidFill>
                <a:srgbClr val="145DA0"/>
              </a:solidFill>
              <a:latin typeface="+mj-lt"/>
              <a:ea typeface="Poppins"/>
              <a:cs typeface="Poppins"/>
              <a:sym typeface="Poppins"/>
            </a:endParaRPr>
          </a:p>
        </p:txBody>
      </p:sp>
      <p:grpSp>
        <p:nvGrpSpPr>
          <p:cNvPr id="42" name="Group 41">
            <a:extLst>
              <a:ext uri="{FF2B5EF4-FFF2-40B4-BE49-F238E27FC236}">
                <a16:creationId xmlns:a16="http://schemas.microsoft.com/office/drawing/2014/main" id="{1F4D6262-F664-2993-3E08-974881C1A5D5}"/>
              </a:ext>
            </a:extLst>
          </p:cNvPr>
          <p:cNvGrpSpPr/>
          <p:nvPr/>
        </p:nvGrpSpPr>
        <p:grpSpPr>
          <a:xfrm>
            <a:off x="8667609" y="2646822"/>
            <a:ext cx="1424256" cy="1424256"/>
            <a:chOff x="9149775" y="3578135"/>
            <a:chExt cx="1424256" cy="1424256"/>
          </a:xfrm>
        </p:grpSpPr>
        <p:sp>
          <p:nvSpPr>
            <p:cNvPr id="6" name="Freeform 6"/>
            <p:cNvSpPr/>
            <p:nvPr/>
          </p:nvSpPr>
          <p:spPr>
            <a:xfrm>
              <a:off x="9149775" y="3578135"/>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mj-lt"/>
              </a:endParaRPr>
            </a:p>
          </p:txBody>
        </p:sp>
        <p:sp>
          <p:nvSpPr>
            <p:cNvPr id="30" name="TextBox 30"/>
            <p:cNvSpPr txBox="1"/>
            <p:nvPr/>
          </p:nvSpPr>
          <p:spPr>
            <a:xfrm>
              <a:off x="9294833" y="385134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02</a:t>
              </a:r>
            </a:p>
          </p:txBody>
        </p:sp>
      </p:grpSp>
      <p:sp>
        <p:nvSpPr>
          <p:cNvPr id="31" name="TextBox 31"/>
          <p:cNvSpPr txBox="1"/>
          <p:nvPr/>
        </p:nvSpPr>
        <p:spPr>
          <a:xfrm>
            <a:off x="10771035" y="4445686"/>
            <a:ext cx="6527079" cy="820738"/>
          </a:xfrm>
          <a:prstGeom prst="rect">
            <a:avLst/>
          </a:prstGeom>
        </p:spPr>
        <p:txBody>
          <a:bodyPr wrap="square" lIns="0" tIns="0" rIns="0" bIns="0" rtlCol="0" anchor="t">
            <a:spAutoFit/>
          </a:bodyPr>
          <a:lstStyle/>
          <a:p>
            <a:pPr algn="l">
              <a:lnSpc>
                <a:spcPts val="3195"/>
              </a:lnSpc>
            </a:pPr>
            <a:r>
              <a:rPr lang="en-US" sz="2800">
                <a:solidFill>
                  <a:srgbClr val="2F5597"/>
                </a:solidFill>
                <a:effectLst/>
                <a:latin typeface="+mj-lt"/>
                <a:ea typeface="Calibri" panose="020F0502020204030204" pitchFamily="34" charset="0"/>
              </a:rPr>
              <a:t>Create a performance tracking module that logs progress and generates detailed reports</a:t>
            </a:r>
            <a:endParaRPr lang="en-US" sz="2800" u="none" strike="noStrike" spc="-45">
              <a:solidFill>
                <a:srgbClr val="145DA0"/>
              </a:solidFill>
              <a:latin typeface="+mj-lt"/>
              <a:ea typeface="Poppins"/>
              <a:cs typeface="Poppins"/>
              <a:sym typeface="Poppins"/>
            </a:endParaRPr>
          </a:p>
        </p:txBody>
      </p:sp>
      <p:grpSp>
        <p:nvGrpSpPr>
          <p:cNvPr id="43" name="Group 42">
            <a:extLst>
              <a:ext uri="{FF2B5EF4-FFF2-40B4-BE49-F238E27FC236}">
                <a16:creationId xmlns:a16="http://schemas.microsoft.com/office/drawing/2014/main" id="{0EC3D572-674E-4DDE-91E7-74529F129B9F}"/>
              </a:ext>
            </a:extLst>
          </p:cNvPr>
          <p:cNvGrpSpPr/>
          <p:nvPr/>
        </p:nvGrpSpPr>
        <p:grpSpPr>
          <a:xfrm>
            <a:off x="9053355" y="4182027"/>
            <a:ext cx="1424256" cy="1424256"/>
            <a:chOff x="9149775" y="5354816"/>
            <a:chExt cx="1424256" cy="1424256"/>
          </a:xfrm>
        </p:grpSpPr>
        <p:sp>
          <p:nvSpPr>
            <p:cNvPr id="7" name="Freeform 7"/>
            <p:cNvSpPr/>
            <p:nvPr/>
          </p:nvSpPr>
          <p:spPr>
            <a:xfrm>
              <a:off x="9149775" y="5354816"/>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mj-lt"/>
              </a:endParaRPr>
            </a:p>
          </p:txBody>
        </p:sp>
        <p:sp>
          <p:nvSpPr>
            <p:cNvPr id="32" name="TextBox 32"/>
            <p:cNvSpPr txBox="1"/>
            <p:nvPr/>
          </p:nvSpPr>
          <p:spPr>
            <a:xfrm>
              <a:off x="9294833" y="562802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03</a:t>
              </a:r>
            </a:p>
          </p:txBody>
        </p:sp>
      </p:grpSp>
      <p:sp>
        <p:nvSpPr>
          <p:cNvPr id="33" name="TextBox 33"/>
          <p:cNvSpPr txBox="1"/>
          <p:nvPr/>
        </p:nvSpPr>
        <p:spPr>
          <a:xfrm>
            <a:off x="10513517" y="6129072"/>
            <a:ext cx="7075668" cy="901593"/>
          </a:xfrm>
          <a:prstGeom prst="rect">
            <a:avLst/>
          </a:prstGeom>
        </p:spPr>
        <p:txBody>
          <a:bodyPr wrap="square" lIns="0" tIns="0" rIns="0" bIns="0" rtlCol="0" anchor="t">
            <a:spAutoFit/>
          </a:bodyPr>
          <a:lstStyle/>
          <a:p>
            <a:pPr marR="0" lvl="0">
              <a:lnSpc>
                <a:spcPct val="107000"/>
              </a:lnSpc>
              <a:spcBef>
                <a:spcPts val="0"/>
              </a:spcBef>
              <a:spcAft>
                <a:spcPts val="800"/>
              </a:spcAft>
            </a:pPr>
            <a:r>
              <a:rPr lang="en-US" sz="2800" kern="100">
                <a:solidFill>
                  <a:srgbClr val="2F5597"/>
                </a:solidFill>
                <a:effectLst/>
                <a:latin typeface="+mj-lt"/>
                <a:ea typeface="Calibri" panose="020F0502020204030204" pitchFamily="34" charset="0"/>
                <a:cs typeface="Times New Roman" panose="02020603050405020304" pitchFamily="18" charset="0"/>
              </a:rPr>
              <a:t>Evaluate improvements in mathematical skills through post-system quizzes</a:t>
            </a:r>
            <a:endParaRPr lang="en-US" sz="2800" kern="100">
              <a:effectLst/>
              <a:latin typeface="+mj-lt"/>
              <a:ea typeface="Calibri" panose="020F0502020204030204" pitchFamily="34" charset="0"/>
              <a:cs typeface="Times New Roman" panose="02020603050405020304" pitchFamily="18" charset="0"/>
            </a:endParaRPr>
          </a:p>
        </p:txBody>
      </p:sp>
      <p:grpSp>
        <p:nvGrpSpPr>
          <p:cNvPr id="44" name="Group 43">
            <a:extLst>
              <a:ext uri="{FF2B5EF4-FFF2-40B4-BE49-F238E27FC236}">
                <a16:creationId xmlns:a16="http://schemas.microsoft.com/office/drawing/2014/main" id="{9B3E31CE-BB2A-CBCF-391C-7F30F458E523}"/>
              </a:ext>
            </a:extLst>
          </p:cNvPr>
          <p:cNvGrpSpPr/>
          <p:nvPr/>
        </p:nvGrpSpPr>
        <p:grpSpPr>
          <a:xfrm>
            <a:off x="8780438" y="5797225"/>
            <a:ext cx="1424256" cy="1424256"/>
            <a:chOff x="8623876" y="7131497"/>
            <a:chExt cx="1424256" cy="1424256"/>
          </a:xfrm>
        </p:grpSpPr>
        <p:sp>
          <p:nvSpPr>
            <p:cNvPr id="8" name="Freeform 8"/>
            <p:cNvSpPr/>
            <p:nvPr/>
          </p:nvSpPr>
          <p:spPr>
            <a:xfrm>
              <a:off x="8623876" y="7131497"/>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mj-lt"/>
              </a:endParaRPr>
            </a:p>
          </p:txBody>
        </p:sp>
        <p:sp>
          <p:nvSpPr>
            <p:cNvPr id="34" name="TextBox 34"/>
            <p:cNvSpPr txBox="1"/>
            <p:nvPr/>
          </p:nvSpPr>
          <p:spPr>
            <a:xfrm>
              <a:off x="8768934" y="740470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04</a:t>
              </a:r>
            </a:p>
          </p:txBody>
        </p:sp>
      </p:grpSp>
      <p:sp>
        <p:nvSpPr>
          <p:cNvPr id="36" name="TextBox 36"/>
          <p:cNvSpPr txBox="1"/>
          <p:nvPr/>
        </p:nvSpPr>
        <p:spPr>
          <a:xfrm>
            <a:off x="698815" y="3616766"/>
            <a:ext cx="6488591" cy="3053465"/>
          </a:xfrm>
          <a:prstGeom prst="rect">
            <a:avLst/>
          </a:prstGeom>
        </p:spPr>
        <p:txBody>
          <a:bodyPr lIns="0" tIns="0" rIns="0" bIns="0" rtlCol="0" anchor="t">
            <a:spAutoFit/>
          </a:bodyPr>
          <a:lstStyle/>
          <a:p>
            <a:pPr>
              <a:lnSpc>
                <a:spcPts val="4830"/>
              </a:lnSpc>
            </a:pPr>
            <a:r>
              <a:rPr lang="en-US" sz="4000" kern="100">
                <a:solidFill>
                  <a:schemeClr val="bg1"/>
                </a:solidFill>
                <a:effectLst/>
                <a:latin typeface="+mj-lt"/>
                <a:ea typeface="Calibri" panose="020F0502020204030204" pitchFamily="34" charset="0"/>
                <a:cs typeface="Times New Roman" panose="02020603050405020304" pitchFamily="18" charset="0"/>
              </a:rPr>
              <a:t>Develop an adaptive learning system tailored to the educational needs of children with Down syndrome</a:t>
            </a:r>
          </a:p>
          <a:p>
            <a:pPr algn="l">
              <a:lnSpc>
                <a:spcPts val="4830"/>
              </a:lnSpc>
            </a:pPr>
            <a:endParaRPr lang="en-US" sz="4000">
              <a:solidFill>
                <a:schemeClr val="bg1"/>
              </a:solidFill>
              <a:latin typeface="+mj-lt"/>
              <a:ea typeface="Atkinson Hyperlegible Bold"/>
              <a:cs typeface="Atkinson Hyperlegible Bold"/>
              <a:sym typeface="Atkinson Hyperlegible Bold"/>
            </a:endParaRPr>
          </a:p>
        </p:txBody>
      </p:sp>
      <p:grpSp>
        <p:nvGrpSpPr>
          <p:cNvPr id="37" name="Group 37"/>
          <p:cNvGrpSpPr/>
          <p:nvPr/>
        </p:nvGrpSpPr>
        <p:grpSpPr>
          <a:xfrm>
            <a:off x="52895" y="8882352"/>
            <a:ext cx="18288000" cy="1395703"/>
            <a:chOff x="0" y="0"/>
            <a:chExt cx="24384000" cy="1860937"/>
          </a:xfrm>
        </p:grpSpPr>
        <p:sp>
          <p:nvSpPr>
            <p:cNvPr id="38" name="Freeform 3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6">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40" name="Freeform 4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8"/>
              <a:stretch>
                <a:fillRect/>
              </a:stretch>
            </a:blipFill>
          </p:spPr>
          <p:txBody>
            <a:bodyPr/>
            <a:lstStyle/>
            <a:p>
              <a:endParaRPr lang="en-US">
                <a:latin typeface="+mj-lt"/>
              </a:endParaRPr>
            </a:p>
          </p:txBody>
        </p:sp>
      </p:grpSp>
      <p:grpSp>
        <p:nvGrpSpPr>
          <p:cNvPr id="45" name="Group 44">
            <a:extLst>
              <a:ext uri="{FF2B5EF4-FFF2-40B4-BE49-F238E27FC236}">
                <a16:creationId xmlns:a16="http://schemas.microsoft.com/office/drawing/2014/main" id="{A1025590-78B2-AEB6-2AB5-3880E6F7911E}"/>
              </a:ext>
            </a:extLst>
          </p:cNvPr>
          <p:cNvGrpSpPr/>
          <p:nvPr/>
        </p:nvGrpSpPr>
        <p:grpSpPr>
          <a:xfrm>
            <a:off x="8330527" y="7413738"/>
            <a:ext cx="1424256" cy="1424256"/>
            <a:chOff x="8623876" y="7131497"/>
            <a:chExt cx="1424256" cy="1424256"/>
          </a:xfrm>
        </p:grpSpPr>
        <p:sp>
          <p:nvSpPr>
            <p:cNvPr id="46" name="Freeform 8">
              <a:extLst>
                <a:ext uri="{FF2B5EF4-FFF2-40B4-BE49-F238E27FC236}">
                  <a16:creationId xmlns:a16="http://schemas.microsoft.com/office/drawing/2014/main" id="{3039C4F0-28B2-8FF3-A291-4CA4A2D7A547}"/>
                </a:ext>
              </a:extLst>
            </p:cNvPr>
            <p:cNvSpPr/>
            <p:nvPr/>
          </p:nvSpPr>
          <p:spPr>
            <a:xfrm>
              <a:off x="8623876" y="7131497"/>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mj-lt"/>
              </a:endParaRPr>
            </a:p>
          </p:txBody>
        </p:sp>
        <p:sp>
          <p:nvSpPr>
            <p:cNvPr id="47" name="TextBox 34">
              <a:extLst>
                <a:ext uri="{FF2B5EF4-FFF2-40B4-BE49-F238E27FC236}">
                  <a16:creationId xmlns:a16="http://schemas.microsoft.com/office/drawing/2014/main" id="{0690982B-F97F-726D-2D65-14777496FC43}"/>
                </a:ext>
              </a:extLst>
            </p:cNvPr>
            <p:cNvSpPr txBox="1"/>
            <p:nvPr/>
          </p:nvSpPr>
          <p:spPr>
            <a:xfrm>
              <a:off x="8768934" y="740470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05</a:t>
              </a:r>
            </a:p>
          </p:txBody>
        </p:sp>
      </p:grpSp>
      <p:sp>
        <p:nvSpPr>
          <p:cNvPr id="48" name="TextBox 33">
            <a:extLst>
              <a:ext uri="{FF2B5EF4-FFF2-40B4-BE49-F238E27FC236}">
                <a16:creationId xmlns:a16="http://schemas.microsoft.com/office/drawing/2014/main" id="{DB1EEB9A-4E64-E0F1-FCA6-7BCEB3F7F8C5}"/>
              </a:ext>
            </a:extLst>
          </p:cNvPr>
          <p:cNvSpPr txBox="1"/>
          <p:nvPr/>
        </p:nvSpPr>
        <p:spPr>
          <a:xfrm>
            <a:off x="10162445" y="7813010"/>
            <a:ext cx="5768345" cy="438262"/>
          </a:xfrm>
          <a:prstGeom prst="rect">
            <a:avLst/>
          </a:prstGeom>
        </p:spPr>
        <p:txBody>
          <a:bodyPr lIns="0" tIns="0" rIns="0" bIns="0" rtlCol="0" anchor="t">
            <a:spAutoFit/>
          </a:bodyPr>
          <a:lstStyle/>
          <a:p>
            <a:pPr marR="0" lvl="0">
              <a:lnSpc>
                <a:spcPct val="107000"/>
              </a:lnSpc>
              <a:spcBef>
                <a:spcPts val="0"/>
              </a:spcBef>
              <a:spcAft>
                <a:spcPts val="800"/>
              </a:spcAft>
            </a:pPr>
            <a:r>
              <a:rPr lang="en-US" sz="2800" kern="100">
                <a:solidFill>
                  <a:srgbClr val="2F5597"/>
                </a:solidFill>
                <a:effectLst/>
                <a:latin typeface="+mj-lt"/>
                <a:ea typeface="Calibri" panose="020F0502020204030204" pitchFamily="34" charset="0"/>
                <a:cs typeface="Times New Roman" panose="02020603050405020304" pitchFamily="18" charset="0"/>
              </a:rPr>
              <a:t>Develop a user-friendly interface</a:t>
            </a:r>
            <a:endParaRPr lang="en-US" sz="2800" kern="100">
              <a:effectLst/>
              <a:latin typeface="+mj-lt"/>
              <a:ea typeface="Calibri" panose="020F0502020204030204" pitchFamily="34" charset="0"/>
              <a:cs typeface="Times New Roman" panose="02020603050405020304" pitchFamily="18" charset="0"/>
            </a:endParaRPr>
          </a:p>
        </p:txBody>
      </p:sp>
      <p:grpSp>
        <p:nvGrpSpPr>
          <p:cNvPr id="49" name="Group 15">
            <a:extLst>
              <a:ext uri="{FF2B5EF4-FFF2-40B4-BE49-F238E27FC236}">
                <a16:creationId xmlns:a16="http://schemas.microsoft.com/office/drawing/2014/main" id="{4A4BAB1B-EE59-0855-1629-1E4F1166FCD5}"/>
              </a:ext>
            </a:extLst>
          </p:cNvPr>
          <p:cNvGrpSpPr/>
          <p:nvPr/>
        </p:nvGrpSpPr>
        <p:grpSpPr>
          <a:xfrm>
            <a:off x="8200687" y="3348059"/>
            <a:ext cx="373607" cy="373607"/>
            <a:chOff x="0" y="0"/>
            <a:chExt cx="812800" cy="812800"/>
          </a:xfrm>
        </p:grpSpPr>
        <p:sp>
          <p:nvSpPr>
            <p:cNvPr id="50" name="Freeform 16">
              <a:extLst>
                <a:ext uri="{FF2B5EF4-FFF2-40B4-BE49-F238E27FC236}">
                  <a16:creationId xmlns:a16="http://schemas.microsoft.com/office/drawing/2014/main" id="{FDA3D2CA-3256-0D70-34E5-BB658001C88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51" name="TextBox 17">
              <a:extLst>
                <a:ext uri="{FF2B5EF4-FFF2-40B4-BE49-F238E27FC236}">
                  <a16:creationId xmlns:a16="http://schemas.microsoft.com/office/drawing/2014/main" id="{2DB53740-3D7D-F47D-472A-80D0FD54C87C}"/>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sp>
        <p:nvSpPr>
          <p:cNvPr id="26" name="TextBox 35">
            <a:extLst>
              <a:ext uri="{FF2B5EF4-FFF2-40B4-BE49-F238E27FC236}">
                <a16:creationId xmlns:a16="http://schemas.microsoft.com/office/drawing/2014/main" id="{A982A766-56BE-A776-13F5-A91D88C73908}"/>
              </a:ext>
            </a:extLst>
          </p:cNvPr>
          <p:cNvSpPr txBox="1"/>
          <p:nvPr/>
        </p:nvSpPr>
        <p:spPr>
          <a:xfrm>
            <a:off x="474358" y="1832675"/>
            <a:ext cx="6488591" cy="858248"/>
          </a:xfrm>
          <a:prstGeom prst="rect">
            <a:avLst/>
          </a:prstGeom>
        </p:spPr>
        <p:txBody>
          <a:bodyPr wrap="square" lIns="0" tIns="0" rIns="0" bIns="0" rtlCol="0" anchor="t">
            <a:spAutoFit/>
          </a:bodyPr>
          <a:lstStyle/>
          <a:p>
            <a:pPr marL="0" lvl="0" indent="0" algn="l">
              <a:lnSpc>
                <a:spcPts val="6553"/>
              </a:lnSpc>
              <a:spcBef>
                <a:spcPct val="0"/>
              </a:spcBef>
            </a:pPr>
            <a:r>
              <a:rPr lang="en-US" sz="6600" b="1">
                <a:solidFill>
                  <a:srgbClr val="FFC700"/>
                </a:solidFill>
                <a:effectLst>
                  <a:outerShdw blurRad="38100" dist="38100" dir="2700000" algn="tl">
                    <a:srgbClr val="000000">
                      <a:alpha val="43137"/>
                    </a:srgbClr>
                  </a:outerShdw>
                </a:effectLst>
                <a:latin typeface="+mj-lt"/>
                <a:ea typeface="Open Sans Extra Bold"/>
                <a:cs typeface="Open Sans Extra Bold"/>
                <a:sym typeface="Open Sans Extra Bold"/>
              </a:rPr>
              <a:t>Specific Objectives</a:t>
            </a:r>
          </a:p>
        </p:txBody>
      </p:sp>
      <p:sp>
        <p:nvSpPr>
          <p:cNvPr id="39" name="TextBox 25">
            <a:extLst>
              <a:ext uri="{FF2B5EF4-FFF2-40B4-BE49-F238E27FC236}">
                <a16:creationId xmlns:a16="http://schemas.microsoft.com/office/drawing/2014/main" id="{A61D8031-E749-898C-F14B-D7D8B7984FEB}"/>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pic>
        <p:nvPicPr>
          <p:cNvPr id="52" name="Picture 51" descr="A blue text on a black background&#10;&#10;Description automatically generated">
            <a:extLst>
              <a:ext uri="{FF2B5EF4-FFF2-40B4-BE49-F238E27FC236}">
                <a16:creationId xmlns:a16="http://schemas.microsoft.com/office/drawing/2014/main" id="{78F1A058-9651-00AE-88BF-8DB4279025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24" name="Slide Number Placeholder 23">
            <a:extLst>
              <a:ext uri="{FF2B5EF4-FFF2-40B4-BE49-F238E27FC236}">
                <a16:creationId xmlns:a16="http://schemas.microsoft.com/office/drawing/2014/main" id="{5C2C155D-93D7-6D0F-1547-2C8C5888BE86}"/>
              </a:ext>
            </a:extLst>
          </p:cNvPr>
          <p:cNvSpPr>
            <a:spLocks noGrp="1"/>
          </p:cNvSpPr>
          <p:nvPr>
            <p:ph type="sldNum" sz="quarter" idx="12"/>
          </p:nvPr>
        </p:nvSpPr>
        <p:spPr>
          <a:xfrm>
            <a:off x="15911740" y="9811497"/>
            <a:ext cx="2133600" cy="365125"/>
          </a:xfrm>
        </p:spPr>
        <p:txBody>
          <a:bodyPr/>
          <a:lstStyle/>
          <a:p>
            <a:fld id="{B6F15528-21DE-4FAA-801E-634DDDAF4B2B}" type="slidenum">
              <a:rPr lang="en-US" sz="2800" smtClean="0">
                <a:solidFill>
                  <a:schemeClr val="tx1"/>
                </a:solidFill>
              </a:rPr>
              <a:pPr/>
              <a:t>62</a:t>
            </a:fld>
            <a:endParaRPr lang="en-US" sz="2800">
              <a:solidFill>
                <a:schemeClr val="tx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6D60-D93B-CDE1-4879-E4CC01D0A07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720F60D-6464-E630-E474-E1881582FB01}"/>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FD537BB0-8C2A-171F-2629-ADC7274F20F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7AE68124-FBAF-B014-90C2-2F13267CFB85}"/>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A2E11180-9CEE-9310-27A8-856A5E734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CBB5C59E-B533-FE77-E915-9EE9D7F5CDA0}"/>
              </a:ext>
            </a:extLst>
          </p:cNvPr>
          <p:cNvGrpSpPr/>
          <p:nvPr/>
        </p:nvGrpSpPr>
        <p:grpSpPr>
          <a:xfrm>
            <a:off x="32657" y="8962054"/>
            <a:ext cx="18288000" cy="1395703"/>
            <a:chOff x="0" y="0"/>
            <a:chExt cx="24384000" cy="1860937"/>
          </a:xfrm>
        </p:grpSpPr>
        <p:sp>
          <p:nvSpPr>
            <p:cNvPr id="8" name="Freeform 8">
              <a:extLst>
                <a:ext uri="{FF2B5EF4-FFF2-40B4-BE49-F238E27FC236}">
                  <a16:creationId xmlns:a16="http://schemas.microsoft.com/office/drawing/2014/main" id="{AA8C21E1-7031-6787-717C-F39E22E228A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D9CC42B6-01D3-1466-5DA4-B35F5BF282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AutoShape 2">
            <a:extLst>
              <a:ext uri="{FF2B5EF4-FFF2-40B4-BE49-F238E27FC236}">
                <a16:creationId xmlns:a16="http://schemas.microsoft.com/office/drawing/2014/main" id="{5D43AA04-2015-C95C-0356-B06F59D1F2F3}"/>
              </a:ext>
            </a:extLst>
          </p:cNvPr>
          <p:cNvSpPr>
            <a:spLocks noChangeAspect="1" noChangeArrowheads="1"/>
          </p:cNvSpPr>
          <p:nvPr/>
        </p:nvSpPr>
        <p:spPr bwMode="auto">
          <a:xfrm>
            <a:off x="6324600" y="2324100"/>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 name="TextBox 5">
            <a:extLst>
              <a:ext uri="{FF2B5EF4-FFF2-40B4-BE49-F238E27FC236}">
                <a16:creationId xmlns:a16="http://schemas.microsoft.com/office/drawing/2014/main" id="{E9AC3804-046D-06F0-E28C-BC7DAC68453F}"/>
              </a:ext>
            </a:extLst>
          </p:cNvPr>
          <p:cNvSpPr txBox="1"/>
          <p:nvPr/>
        </p:nvSpPr>
        <p:spPr>
          <a:xfrm>
            <a:off x="-4" y="-202645"/>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Proof of Concept</a:t>
            </a:r>
            <a:endParaRPr lang="en-US" sz="6600"/>
          </a:p>
        </p:txBody>
      </p:sp>
      <p:sp>
        <p:nvSpPr>
          <p:cNvPr id="13" name="TextBox 25">
            <a:extLst>
              <a:ext uri="{FF2B5EF4-FFF2-40B4-BE49-F238E27FC236}">
                <a16:creationId xmlns:a16="http://schemas.microsoft.com/office/drawing/2014/main" id="{A3BA283B-33D2-65B4-C5BF-3FD89D9CD547}"/>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76E1F470-1205-8EB6-6583-36BA25255FF4}"/>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63</a:t>
            </a:fld>
            <a:endParaRPr lang="en-US" sz="2800">
              <a:solidFill>
                <a:schemeClr val="tx1"/>
              </a:solidFill>
            </a:endParaRPr>
          </a:p>
        </p:txBody>
      </p:sp>
      <p:sp>
        <p:nvSpPr>
          <p:cNvPr id="6" name="TextBox 5">
            <a:extLst>
              <a:ext uri="{FF2B5EF4-FFF2-40B4-BE49-F238E27FC236}">
                <a16:creationId xmlns:a16="http://schemas.microsoft.com/office/drawing/2014/main" id="{D18D3BD8-3D45-B86D-EEF0-4A6A8C5CD170}"/>
              </a:ext>
            </a:extLst>
          </p:cNvPr>
          <p:cNvSpPr txBox="1"/>
          <p:nvPr/>
        </p:nvSpPr>
        <p:spPr>
          <a:xfrm>
            <a:off x="720811" y="2034515"/>
            <a:ext cx="8116729" cy="584775"/>
          </a:xfrm>
          <a:prstGeom prst="rect">
            <a:avLst/>
          </a:prstGeom>
          <a:noFill/>
        </p:spPr>
        <p:txBody>
          <a:bodyPr wrap="square" lIns="91440" tIns="45720" rIns="91440" bIns="45720" rtlCol="0" anchor="t">
            <a:spAutoFit/>
          </a:bodyPr>
          <a:lstStyle/>
          <a:p>
            <a:pPr algn="just"/>
            <a:r>
              <a:rPr lang="en-US" sz="3200" kern="100">
                <a:latin typeface="+mj-lt"/>
                <a:ea typeface="Calibri"/>
                <a:cs typeface="Times New Roman"/>
              </a:rPr>
              <a:t>Dynamic Question Generator Backend Logic</a:t>
            </a:r>
          </a:p>
        </p:txBody>
      </p:sp>
      <p:pic>
        <p:nvPicPr>
          <p:cNvPr id="15" name="Picture 14" descr="A screenshot of a computer program&#10;&#10;Description automatically generated">
            <a:extLst>
              <a:ext uri="{FF2B5EF4-FFF2-40B4-BE49-F238E27FC236}">
                <a16:creationId xmlns:a16="http://schemas.microsoft.com/office/drawing/2014/main" id="{5BA980CE-D313-CCFB-B205-7A54ECF355F4}"/>
              </a:ext>
            </a:extLst>
          </p:cNvPr>
          <p:cNvPicPr>
            <a:picLocks noChangeAspect="1"/>
          </p:cNvPicPr>
          <p:nvPr/>
        </p:nvPicPr>
        <p:blipFill>
          <a:blip r:embed="rId6"/>
          <a:stretch>
            <a:fillRect/>
          </a:stretch>
        </p:blipFill>
        <p:spPr>
          <a:xfrm>
            <a:off x="466983" y="3159853"/>
            <a:ext cx="8611630" cy="4631468"/>
          </a:xfrm>
          <a:prstGeom prst="rect">
            <a:avLst/>
          </a:prstGeom>
        </p:spPr>
      </p:pic>
      <p:pic>
        <p:nvPicPr>
          <p:cNvPr id="16" name="Picture 15" descr="A screen shot of a computer program&#10;&#10;Description automatically generated">
            <a:extLst>
              <a:ext uri="{FF2B5EF4-FFF2-40B4-BE49-F238E27FC236}">
                <a16:creationId xmlns:a16="http://schemas.microsoft.com/office/drawing/2014/main" id="{73F46DF1-5B09-C242-EE7B-C7075D4077A2}"/>
              </a:ext>
            </a:extLst>
          </p:cNvPr>
          <p:cNvPicPr>
            <a:picLocks noChangeAspect="1"/>
          </p:cNvPicPr>
          <p:nvPr/>
        </p:nvPicPr>
        <p:blipFill>
          <a:blip r:embed="rId7"/>
          <a:stretch>
            <a:fillRect/>
          </a:stretch>
        </p:blipFill>
        <p:spPr>
          <a:xfrm>
            <a:off x="9468365" y="3172853"/>
            <a:ext cx="8464379" cy="4590022"/>
          </a:xfrm>
          <a:prstGeom prst="rect">
            <a:avLst/>
          </a:prstGeom>
        </p:spPr>
      </p:pic>
    </p:spTree>
    <p:extLst>
      <p:ext uri="{BB962C8B-B14F-4D97-AF65-F5344CB8AC3E}">
        <p14:creationId xmlns:p14="http://schemas.microsoft.com/office/powerpoint/2010/main" val="2875873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6D60-D93B-CDE1-4879-E4CC01D0A07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720F60D-6464-E630-E474-E1881582FB01}"/>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FD537BB0-8C2A-171F-2629-ADC7274F20F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7AE68124-FBAF-B014-90C2-2F13267CFB85}"/>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A2E11180-9CEE-9310-27A8-856A5E734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CBB5C59E-B533-FE77-E915-9EE9D7F5CDA0}"/>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AA8C21E1-7031-6787-717C-F39E22E228A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D9CC42B6-01D3-1466-5DA4-B35F5BF282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AutoShape 2">
            <a:extLst>
              <a:ext uri="{FF2B5EF4-FFF2-40B4-BE49-F238E27FC236}">
                <a16:creationId xmlns:a16="http://schemas.microsoft.com/office/drawing/2014/main" id="{5D43AA04-2015-C95C-0356-B06F59D1F2F3}"/>
              </a:ext>
            </a:extLst>
          </p:cNvPr>
          <p:cNvSpPr>
            <a:spLocks noChangeAspect="1" noChangeArrowheads="1"/>
          </p:cNvSpPr>
          <p:nvPr/>
        </p:nvSpPr>
        <p:spPr bwMode="auto">
          <a:xfrm>
            <a:off x="6324600" y="2324100"/>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 name="TextBox 5">
            <a:extLst>
              <a:ext uri="{FF2B5EF4-FFF2-40B4-BE49-F238E27FC236}">
                <a16:creationId xmlns:a16="http://schemas.microsoft.com/office/drawing/2014/main" id="{E9AC3804-046D-06F0-E28C-BC7DAC68453F}"/>
              </a:ext>
            </a:extLst>
          </p:cNvPr>
          <p:cNvSpPr txBox="1"/>
          <p:nvPr/>
        </p:nvSpPr>
        <p:spPr>
          <a:xfrm>
            <a:off x="-4" y="-202645"/>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Proof of Concept</a:t>
            </a:r>
            <a:endParaRPr lang="en-US" sz="6600"/>
          </a:p>
        </p:txBody>
      </p:sp>
      <p:sp>
        <p:nvSpPr>
          <p:cNvPr id="13" name="TextBox 25">
            <a:extLst>
              <a:ext uri="{FF2B5EF4-FFF2-40B4-BE49-F238E27FC236}">
                <a16:creationId xmlns:a16="http://schemas.microsoft.com/office/drawing/2014/main" id="{A3BA283B-33D2-65B4-C5BF-3FD89D9CD547}"/>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76E1F470-1205-8EB6-6583-36BA25255FF4}"/>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64</a:t>
            </a:fld>
            <a:endParaRPr lang="en-US" sz="2800">
              <a:solidFill>
                <a:schemeClr val="tx1"/>
              </a:solidFill>
            </a:endParaRPr>
          </a:p>
        </p:txBody>
      </p:sp>
      <p:sp>
        <p:nvSpPr>
          <p:cNvPr id="16" name="TextBox 15">
            <a:extLst>
              <a:ext uri="{FF2B5EF4-FFF2-40B4-BE49-F238E27FC236}">
                <a16:creationId xmlns:a16="http://schemas.microsoft.com/office/drawing/2014/main" id="{B330A95D-4613-CDAE-8F56-F08EB517DCC1}"/>
              </a:ext>
            </a:extLst>
          </p:cNvPr>
          <p:cNvSpPr txBox="1"/>
          <p:nvPr/>
        </p:nvSpPr>
        <p:spPr>
          <a:xfrm>
            <a:off x="720811" y="2034515"/>
            <a:ext cx="8116729" cy="584775"/>
          </a:xfrm>
          <a:prstGeom prst="rect">
            <a:avLst/>
          </a:prstGeom>
          <a:noFill/>
        </p:spPr>
        <p:txBody>
          <a:bodyPr wrap="square" lIns="91440" tIns="45720" rIns="91440" bIns="45720" rtlCol="0" anchor="t">
            <a:spAutoFit/>
          </a:bodyPr>
          <a:lstStyle/>
          <a:p>
            <a:pPr algn="just"/>
            <a:r>
              <a:rPr lang="en-US" sz="3200" kern="100" dirty="0">
                <a:latin typeface="+mj-lt"/>
                <a:ea typeface="Calibri"/>
                <a:cs typeface="Times New Roman"/>
              </a:rPr>
              <a:t>User Interfaces</a:t>
            </a:r>
          </a:p>
        </p:txBody>
      </p:sp>
      <p:pic>
        <p:nvPicPr>
          <p:cNvPr id="6" name="Picture 5" descr="A screenshot of a computer&#10;&#10;Description automatically generated">
            <a:extLst>
              <a:ext uri="{FF2B5EF4-FFF2-40B4-BE49-F238E27FC236}">
                <a16:creationId xmlns:a16="http://schemas.microsoft.com/office/drawing/2014/main" id="{F8C30CBD-4DF9-5A11-3550-6B905F34D070}"/>
              </a:ext>
            </a:extLst>
          </p:cNvPr>
          <p:cNvPicPr>
            <a:picLocks noChangeAspect="1"/>
          </p:cNvPicPr>
          <p:nvPr/>
        </p:nvPicPr>
        <p:blipFill>
          <a:blip r:embed="rId6"/>
          <a:stretch>
            <a:fillRect/>
          </a:stretch>
        </p:blipFill>
        <p:spPr>
          <a:xfrm>
            <a:off x="676965" y="3147118"/>
            <a:ext cx="8159349" cy="4683377"/>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FDC09D28-134E-A6FE-FB94-DFB5C5092684}"/>
              </a:ext>
            </a:extLst>
          </p:cNvPr>
          <p:cNvPicPr>
            <a:picLocks noChangeAspect="1"/>
          </p:cNvPicPr>
          <p:nvPr/>
        </p:nvPicPr>
        <p:blipFill>
          <a:blip r:embed="rId7"/>
          <a:stretch>
            <a:fillRect/>
          </a:stretch>
        </p:blipFill>
        <p:spPr>
          <a:xfrm>
            <a:off x="9360703" y="3146145"/>
            <a:ext cx="8302924" cy="4679830"/>
          </a:xfrm>
          <a:prstGeom prst="rect">
            <a:avLst/>
          </a:prstGeom>
        </p:spPr>
      </p:pic>
    </p:spTree>
    <p:extLst>
      <p:ext uri="{BB962C8B-B14F-4D97-AF65-F5344CB8AC3E}">
        <p14:creationId xmlns:p14="http://schemas.microsoft.com/office/powerpoint/2010/main" val="2619869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6D60-D93B-CDE1-4879-E4CC01D0A07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720F60D-6464-E630-E474-E1881582FB01}"/>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FD537BB0-8C2A-171F-2629-ADC7274F20F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7AE68124-FBAF-B014-90C2-2F13267CFB85}"/>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A2E11180-9CEE-9310-27A8-856A5E734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CBB5C59E-B533-FE77-E915-9EE9D7F5CDA0}"/>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AA8C21E1-7031-6787-717C-F39E22E228A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D9CC42B6-01D3-1466-5DA4-B35F5BF282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AutoShape 2">
            <a:extLst>
              <a:ext uri="{FF2B5EF4-FFF2-40B4-BE49-F238E27FC236}">
                <a16:creationId xmlns:a16="http://schemas.microsoft.com/office/drawing/2014/main" id="{5D43AA04-2015-C95C-0356-B06F59D1F2F3}"/>
              </a:ext>
            </a:extLst>
          </p:cNvPr>
          <p:cNvSpPr>
            <a:spLocks noChangeAspect="1" noChangeArrowheads="1"/>
          </p:cNvSpPr>
          <p:nvPr/>
        </p:nvSpPr>
        <p:spPr bwMode="auto">
          <a:xfrm>
            <a:off x="6324600" y="2324100"/>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 name="TextBox 5">
            <a:extLst>
              <a:ext uri="{FF2B5EF4-FFF2-40B4-BE49-F238E27FC236}">
                <a16:creationId xmlns:a16="http://schemas.microsoft.com/office/drawing/2014/main" id="{E9AC3804-046D-06F0-E28C-BC7DAC68453F}"/>
              </a:ext>
            </a:extLst>
          </p:cNvPr>
          <p:cNvSpPr txBox="1"/>
          <p:nvPr/>
        </p:nvSpPr>
        <p:spPr>
          <a:xfrm>
            <a:off x="-4" y="-202645"/>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Proof of Concept</a:t>
            </a:r>
            <a:endParaRPr lang="en-US" sz="6600"/>
          </a:p>
        </p:txBody>
      </p:sp>
      <p:sp>
        <p:nvSpPr>
          <p:cNvPr id="13" name="TextBox 25">
            <a:extLst>
              <a:ext uri="{FF2B5EF4-FFF2-40B4-BE49-F238E27FC236}">
                <a16:creationId xmlns:a16="http://schemas.microsoft.com/office/drawing/2014/main" id="{A3BA283B-33D2-65B4-C5BF-3FD89D9CD547}"/>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76E1F470-1205-8EB6-6583-36BA25255FF4}"/>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65</a:t>
            </a:fld>
            <a:endParaRPr lang="en-US" sz="2800">
              <a:solidFill>
                <a:schemeClr val="tx1"/>
              </a:solidFill>
            </a:endParaRPr>
          </a:p>
        </p:txBody>
      </p:sp>
      <p:pic>
        <p:nvPicPr>
          <p:cNvPr id="6" name="Picture 5" descr="A screenshot of a computer&#10;&#10;Description automatically generated">
            <a:extLst>
              <a:ext uri="{FF2B5EF4-FFF2-40B4-BE49-F238E27FC236}">
                <a16:creationId xmlns:a16="http://schemas.microsoft.com/office/drawing/2014/main" id="{60BA8137-7D80-B10F-9775-E3A241A51BDE}"/>
              </a:ext>
            </a:extLst>
          </p:cNvPr>
          <p:cNvPicPr>
            <a:picLocks noChangeAspect="1"/>
          </p:cNvPicPr>
          <p:nvPr/>
        </p:nvPicPr>
        <p:blipFill>
          <a:blip r:embed="rId6"/>
          <a:stretch>
            <a:fillRect/>
          </a:stretch>
        </p:blipFill>
        <p:spPr>
          <a:xfrm>
            <a:off x="767219" y="2787041"/>
            <a:ext cx="8924795" cy="502606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26FF6860-1644-20AA-BC51-F3AF35E49569}"/>
              </a:ext>
            </a:extLst>
          </p:cNvPr>
          <p:cNvPicPr>
            <a:picLocks noChangeAspect="1"/>
          </p:cNvPicPr>
          <p:nvPr/>
        </p:nvPicPr>
        <p:blipFill>
          <a:blip r:embed="rId7"/>
          <a:stretch>
            <a:fillRect/>
          </a:stretch>
        </p:blipFill>
        <p:spPr>
          <a:xfrm>
            <a:off x="10788040" y="1800616"/>
            <a:ext cx="5902892" cy="3350715"/>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AFB34BF0-8478-2859-5CF6-89321AD4FD58}"/>
              </a:ext>
            </a:extLst>
          </p:cNvPr>
          <p:cNvPicPr>
            <a:picLocks noChangeAspect="1"/>
          </p:cNvPicPr>
          <p:nvPr/>
        </p:nvPicPr>
        <p:blipFill>
          <a:blip r:embed="rId8"/>
          <a:stretch>
            <a:fillRect/>
          </a:stretch>
        </p:blipFill>
        <p:spPr>
          <a:xfrm>
            <a:off x="10788041" y="5307904"/>
            <a:ext cx="5902890" cy="3366369"/>
          </a:xfrm>
          <a:prstGeom prst="rect">
            <a:avLst/>
          </a:prstGeom>
        </p:spPr>
      </p:pic>
    </p:spTree>
    <p:extLst>
      <p:ext uri="{BB962C8B-B14F-4D97-AF65-F5344CB8AC3E}">
        <p14:creationId xmlns:p14="http://schemas.microsoft.com/office/powerpoint/2010/main" val="3647516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6D60-D93B-CDE1-4879-E4CC01D0A07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720F60D-6464-E630-E474-E1881582FB01}"/>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FD537BB0-8C2A-171F-2629-ADC7274F20F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7AE68124-FBAF-B014-90C2-2F13267CFB85}"/>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A2E11180-9CEE-9310-27A8-856A5E734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CBB5C59E-B533-FE77-E915-9EE9D7F5CDA0}"/>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AA8C21E1-7031-6787-717C-F39E22E228A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D9CC42B6-01D3-1466-5DA4-B35F5BF282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AutoShape 2">
            <a:extLst>
              <a:ext uri="{FF2B5EF4-FFF2-40B4-BE49-F238E27FC236}">
                <a16:creationId xmlns:a16="http://schemas.microsoft.com/office/drawing/2014/main" id="{5D43AA04-2015-C95C-0356-B06F59D1F2F3}"/>
              </a:ext>
            </a:extLst>
          </p:cNvPr>
          <p:cNvSpPr>
            <a:spLocks noChangeAspect="1" noChangeArrowheads="1"/>
          </p:cNvSpPr>
          <p:nvPr/>
        </p:nvSpPr>
        <p:spPr bwMode="auto">
          <a:xfrm>
            <a:off x="6993147" y="2345666"/>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 name="TextBox 5">
            <a:extLst>
              <a:ext uri="{FF2B5EF4-FFF2-40B4-BE49-F238E27FC236}">
                <a16:creationId xmlns:a16="http://schemas.microsoft.com/office/drawing/2014/main" id="{E9AC3804-046D-06F0-E28C-BC7DAC68453F}"/>
              </a:ext>
            </a:extLst>
          </p:cNvPr>
          <p:cNvSpPr txBox="1"/>
          <p:nvPr/>
        </p:nvSpPr>
        <p:spPr>
          <a:xfrm>
            <a:off x="-4" y="-202645"/>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Proof of Concept</a:t>
            </a:r>
            <a:endParaRPr lang="en-US" sz="6600"/>
          </a:p>
        </p:txBody>
      </p:sp>
      <p:sp>
        <p:nvSpPr>
          <p:cNvPr id="13" name="TextBox 25">
            <a:extLst>
              <a:ext uri="{FF2B5EF4-FFF2-40B4-BE49-F238E27FC236}">
                <a16:creationId xmlns:a16="http://schemas.microsoft.com/office/drawing/2014/main" id="{A3BA283B-33D2-65B4-C5BF-3FD89D9CD547}"/>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76E1F470-1205-8EB6-6583-36BA25255FF4}"/>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66</a:t>
            </a:fld>
            <a:endParaRPr lang="en-US" sz="280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82C57228-E22A-F27E-0C01-700615CEAB18}"/>
              </a:ext>
            </a:extLst>
          </p:cNvPr>
          <p:cNvPicPr>
            <a:picLocks noChangeAspect="1"/>
          </p:cNvPicPr>
          <p:nvPr/>
        </p:nvPicPr>
        <p:blipFill>
          <a:blip r:embed="rId6"/>
          <a:stretch>
            <a:fillRect/>
          </a:stretch>
        </p:blipFill>
        <p:spPr>
          <a:xfrm>
            <a:off x="1940943" y="1725283"/>
            <a:ext cx="6275717" cy="347213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427ED94-E65C-9BC9-F35D-A33BB79B554C}"/>
              </a:ext>
            </a:extLst>
          </p:cNvPr>
          <p:cNvPicPr>
            <a:picLocks noChangeAspect="1"/>
          </p:cNvPicPr>
          <p:nvPr/>
        </p:nvPicPr>
        <p:blipFill>
          <a:blip r:embed="rId7"/>
          <a:stretch>
            <a:fillRect/>
          </a:stretch>
        </p:blipFill>
        <p:spPr>
          <a:xfrm>
            <a:off x="1940943" y="5542471"/>
            <a:ext cx="6275718" cy="3450567"/>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EEC4BA63-EE7A-1F3D-6508-1105C21AD6E0}"/>
              </a:ext>
            </a:extLst>
          </p:cNvPr>
          <p:cNvPicPr>
            <a:picLocks noChangeAspect="1"/>
          </p:cNvPicPr>
          <p:nvPr/>
        </p:nvPicPr>
        <p:blipFill>
          <a:blip r:embed="rId8"/>
          <a:stretch>
            <a:fillRect/>
          </a:stretch>
        </p:blipFill>
        <p:spPr>
          <a:xfrm>
            <a:off x="9683151" y="1768415"/>
            <a:ext cx="6275716" cy="345056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4D36A46-A312-E8B7-866B-747FC047ECB7}"/>
              </a:ext>
            </a:extLst>
          </p:cNvPr>
          <p:cNvPicPr>
            <a:picLocks noChangeAspect="1"/>
          </p:cNvPicPr>
          <p:nvPr/>
        </p:nvPicPr>
        <p:blipFill>
          <a:blip r:embed="rId9"/>
          <a:stretch>
            <a:fillRect/>
          </a:stretch>
        </p:blipFill>
        <p:spPr>
          <a:xfrm>
            <a:off x="9683151" y="5391509"/>
            <a:ext cx="6275718" cy="3450567"/>
          </a:xfrm>
          <a:prstGeom prst="rect">
            <a:avLst/>
          </a:prstGeom>
        </p:spPr>
      </p:pic>
    </p:spTree>
    <p:extLst>
      <p:ext uri="{BB962C8B-B14F-4D97-AF65-F5344CB8AC3E}">
        <p14:creationId xmlns:p14="http://schemas.microsoft.com/office/powerpoint/2010/main" val="3554099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6D60-D93B-CDE1-4879-E4CC01D0A07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720F60D-6464-E630-E474-E1881582FB01}"/>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FD537BB0-8C2A-171F-2629-ADC7274F20F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7AE68124-FBAF-B014-90C2-2F13267CFB85}"/>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A2E11180-9CEE-9310-27A8-856A5E734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CBB5C59E-B533-FE77-E915-9EE9D7F5CDA0}"/>
              </a:ext>
            </a:extLst>
          </p:cNvPr>
          <p:cNvGrpSpPr/>
          <p:nvPr/>
        </p:nvGrpSpPr>
        <p:grpSpPr>
          <a:xfrm>
            <a:off x="0" y="8929397"/>
            <a:ext cx="18288000" cy="1395703"/>
            <a:chOff x="0" y="0"/>
            <a:chExt cx="24384000" cy="1860937"/>
          </a:xfrm>
        </p:grpSpPr>
        <p:sp>
          <p:nvSpPr>
            <p:cNvPr id="8" name="Freeform 8">
              <a:extLst>
                <a:ext uri="{FF2B5EF4-FFF2-40B4-BE49-F238E27FC236}">
                  <a16:creationId xmlns:a16="http://schemas.microsoft.com/office/drawing/2014/main" id="{AA8C21E1-7031-6787-717C-F39E22E228A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D9CC42B6-01D3-1466-5DA4-B35F5BF282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AutoShape 2">
            <a:extLst>
              <a:ext uri="{FF2B5EF4-FFF2-40B4-BE49-F238E27FC236}">
                <a16:creationId xmlns:a16="http://schemas.microsoft.com/office/drawing/2014/main" id="{5D43AA04-2015-C95C-0356-B06F59D1F2F3}"/>
              </a:ext>
            </a:extLst>
          </p:cNvPr>
          <p:cNvSpPr>
            <a:spLocks noChangeAspect="1" noChangeArrowheads="1"/>
          </p:cNvSpPr>
          <p:nvPr/>
        </p:nvSpPr>
        <p:spPr bwMode="auto">
          <a:xfrm>
            <a:off x="6324600" y="2324100"/>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 name="TextBox 5">
            <a:extLst>
              <a:ext uri="{FF2B5EF4-FFF2-40B4-BE49-F238E27FC236}">
                <a16:creationId xmlns:a16="http://schemas.microsoft.com/office/drawing/2014/main" id="{E9AC3804-046D-06F0-E28C-BC7DAC68453F}"/>
              </a:ext>
            </a:extLst>
          </p:cNvPr>
          <p:cNvSpPr txBox="1"/>
          <p:nvPr/>
        </p:nvSpPr>
        <p:spPr>
          <a:xfrm>
            <a:off x="-4" y="-202645"/>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Proof of Concept</a:t>
            </a:r>
            <a:endParaRPr lang="en-US" sz="6600"/>
          </a:p>
        </p:txBody>
      </p:sp>
      <p:sp>
        <p:nvSpPr>
          <p:cNvPr id="13" name="TextBox 25">
            <a:extLst>
              <a:ext uri="{FF2B5EF4-FFF2-40B4-BE49-F238E27FC236}">
                <a16:creationId xmlns:a16="http://schemas.microsoft.com/office/drawing/2014/main" id="{A3BA283B-33D2-65B4-C5BF-3FD89D9CD547}"/>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76E1F470-1205-8EB6-6583-36BA25255FF4}"/>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67</a:t>
            </a:fld>
            <a:endParaRPr lang="en-US" sz="2800">
              <a:solidFill>
                <a:schemeClr val="tx1"/>
              </a:solidFill>
            </a:endParaRPr>
          </a:p>
        </p:txBody>
      </p:sp>
      <p:sp>
        <p:nvSpPr>
          <p:cNvPr id="6" name="TextBox 5">
            <a:extLst>
              <a:ext uri="{FF2B5EF4-FFF2-40B4-BE49-F238E27FC236}">
                <a16:creationId xmlns:a16="http://schemas.microsoft.com/office/drawing/2014/main" id="{D18D3BD8-3D45-B86D-EEF0-4A6A8C5CD170}"/>
              </a:ext>
            </a:extLst>
          </p:cNvPr>
          <p:cNvSpPr txBox="1"/>
          <p:nvPr/>
        </p:nvSpPr>
        <p:spPr>
          <a:xfrm>
            <a:off x="739246" y="1739547"/>
            <a:ext cx="16338954" cy="584775"/>
          </a:xfrm>
          <a:prstGeom prst="rect">
            <a:avLst/>
          </a:prstGeom>
          <a:noFill/>
        </p:spPr>
        <p:txBody>
          <a:bodyPr wrap="square" lIns="91440" tIns="45720" rIns="91440" bIns="45720" rtlCol="0" anchor="t">
            <a:spAutoFit/>
          </a:bodyPr>
          <a:lstStyle/>
          <a:p>
            <a:pPr algn="just"/>
            <a:r>
              <a:rPr lang="en-US" sz="3200" kern="100" dirty="0">
                <a:ea typeface="+mn-lt"/>
                <a:cs typeface="+mn-lt"/>
              </a:rPr>
              <a:t>Train a model to determine whether the child is ready to progress to the next difficulty level</a:t>
            </a:r>
            <a:endParaRPr lang="en-US" dirty="0"/>
          </a:p>
        </p:txBody>
      </p:sp>
      <p:pic>
        <p:nvPicPr>
          <p:cNvPr id="16" name="Picture 15" descr="A screenshot of a computer&#10;&#10;Description automatically generated">
            <a:extLst>
              <a:ext uri="{FF2B5EF4-FFF2-40B4-BE49-F238E27FC236}">
                <a16:creationId xmlns:a16="http://schemas.microsoft.com/office/drawing/2014/main" id="{A596411F-B2F7-15CF-8AEA-837D59FB309C}"/>
              </a:ext>
            </a:extLst>
          </p:cNvPr>
          <p:cNvPicPr>
            <a:picLocks noChangeAspect="1"/>
          </p:cNvPicPr>
          <p:nvPr/>
        </p:nvPicPr>
        <p:blipFill>
          <a:blip r:embed="rId6"/>
          <a:stretch>
            <a:fillRect/>
          </a:stretch>
        </p:blipFill>
        <p:spPr>
          <a:xfrm>
            <a:off x="729471" y="2612725"/>
            <a:ext cx="13831379" cy="3638191"/>
          </a:xfrm>
          <a:prstGeom prst="rect">
            <a:avLst/>
          </a:prstGeom>
        </p:spPr>
      </p:pic>
      <p:pic>
        <p:nvPicPr>
          <p:cNvPr id="17" name="Picture 16" descr="A grid of numbers&#10;&#10;Description automatically generated">
            <a:extLst>
              <a:ext uri="{FF2B5EF4-FFF2-40B4-BE49-F238E27FC236}">
                <a16:creationId xmlns:a16="http://schemas.microsoft.com/office/drawing/2014/main" id="{07460869-8F44-1C09-D7C0-F8D8DF1D7E61}"/>
              </a:ext>
            </a:extLst>
          </p:cNvPr>
          <p:cNvPicPr>
            <a:picLocks noChangeAspect="1"/>
          </p:cNvPicPr>
          <p:nvPr/>
        </p:nvPicPr>
        <p:blipFill>
          <a:blip r:embed="rId7"/>
          <a:stretch>
            <a:fillRect/>
          </a:stretch>
        </p:blipFill>
        <p:spPr>
          <a:xfrm>
            <a:off x="738996" y="6259274"/>
            <a:ext cx="13812329" cy="2254191"/>
          </a:xfrm>
          <a:prstGeom prst="rect">
            <a:avLst/>
          </a:prstGeom>
        </p:spPr>
      </p:pic>
    </p:spTree>
    <p:extLst>
      <p:ext uri="{BB962C8B-B14F-4D97-AF65-F5344CB8AC3E}">
        <p14:creationId xmlns:p14="http://schemas.microsoft.com/office/powerpoint/2010/main" val="1351124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6D60-D93B-CDE1-4879-E4CC01D0A07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720F60D-6464-E630-E474-E1881582FB01}"/>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FD537BB0-8C2A-171F-2629-ADC7274F20F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7AE68124-FBAF-B014-90C2-2F13267CFB85}"/>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A2E11180-9CEE-9310-27A8-856A5E734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CBB5C59E-B533-FE77-E915-9EE9D7F5CDA0}"/>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AA8C21E1-7031-6787-717C-F39E22E228A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D9CC42B6-01D3-1466-5DA4-B35F5BF282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AutoShape 2">
            <a:extLst>
              <a:ext uri="{FF2B5EF4-FFF2-40B4-BE49-F238E27FC236}">
                <a16:creationId xmlns:a16="http://schemas.microsoft.com/office/drawing/2014/main" id="{5D43AA04-2015-C95C-0356-B06F59D1F2F3}"/>
              </a:ext>
            </a:extLst>
          </p:cNvPr>
          <p:cNvSpPr>
            <a:spLocks noChangeAspect="1" noChangeArrowheads="1"/>
          </p:cNvSpPr>
          <p:nvPr/>
        </p:nvSpPr>
        <p:spPr bwMode="auto">
          <a:xfrm>
            <a:off x="6324600" y="2324100"/>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 name="TextBox 5">
            <a:extLst>
              <a:ext uri="{FF2B5EF4-FFF2-40B4-BE49-F238E27FC236}">
                <a16:creationId xmlns:a16="http://schemas.microsoft.com/office/drawing/2014/main" id="{E9AC3804-046D-06F0-E28C-BC7DAC68453F}"/>
              </a:ext>
            </a:extLst>
          </p:cNvPr>
          <p:cNvSpPr txBox="1"/>
          <p:nvPr/>
        </p:nvSpPr>
        <p:spPr>
          <a:xfrm>
            <a:off x="-4" y="-202645"/>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Proof of Concept</a:t>
            </a:r>
            <a:endParaRPr lang="en-US" sz="6600"/>
          </a:p>
        </p:txBody>
      </p:sp>
      <p:sp>
        <p:nvSpPr>
          <p:cNvPr id="13" name="TextBox 25">
            <a:extLst>
              <a:ext uri="{FF2B5EF4-FFF2-40B4-BE49-F238E27FC236}">
                <a16:creationId xmlns:a16="http://schemas.microsoft.com/office/drawing/2014/main" id="{A3BA283B-33D2-65B4-C5BF-3FD89D9CD547}"/>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76E1F470-1205-8EB6-6583-36BA25255FF4}"/>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68</a:t>
            </a:fld>
            <a:endParaRPr lang="en-US" sz="280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9798BE3A-3AC2-3AFF-BDC1-3DF17825E875}"/>
              </a:ext>
            </a:extLst>
          </p:cNvPr>
          <p:cNvPicPr>
            <a:picLocks noChangeAspect="1"/>
          </p:cNvPicPr>
          <p:nvPr/>
        </p:nvPicPr>
        <p:blipFill>
          <a:blip r:embed="rId6"/>
          <a:stretch>
            <a:fillRect/>
          </a:stretch>
        </p:blipFill>
        <p:spPr>
          <a:xfrm>
            <a:off x="592247" y="1585063"/>
            <a:ext cx="7568069" cy="370352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23EC670C-3935-53BD-B09B-AB27ABD91805}"/>
              </a:ext>
            </a:extLst>
          </p:cNvPr>
          <p:cNvPicPr>
            <a:picLocks noChangeAspect="1"/>
          </p:cNvPicPr>
          <p:nvPr/>
        </p:nvPicPr>
        <p:blipFill>
          <a:blip r:embed="rId7"/>
          <a:stretch>
            <a:fillRect/>
          </a:stretch>
        </p:blipFill>
        <p:spPr>
          <a:xfrm>
            <a:off x="957588" y="5542637"/>
            <a:ext cx="4175604" cy="372675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7FFF99DC-5B01-92F3-6680-46135864ADCB}"/>
              </a:ext>
            </a:extLst>
          </p:cNvPr>
          <p:cNvPicPr>
            <a:picLocks noChangeAspect="1"/>
          </p:cNvPicPr>
          <p:nvPr/>
        </p:nvPicPr>
        <p:blipFill>
          <a:blip r:embed="rId8"/>
          <a:stretch>
            <a:fillRect/>
          </a:stretch>
        </p:blipFill>
        <p:spPr>
          <a:xfrm>
            <a:off x="9436601" y="1863376"/>
            <a:ext cx="7102649" cy="3272165"/>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D9BCC18A-C290-80BE-50D5-C78E71093F82}"/>
              </a:ext>
            </a:extLst>
          </p:cNvPr>
          <p:cNvPicPr>
            <a:picLocks noChangeAspect="1"/>
          </p:cNvPicPr>
          <p:nvPr/>
        </p:nvPicPr>
        <p:blipFill>
          <a:blip r:embed="rId9"/>
          <a:stretch>
            <a:fillRect/>
          </a:stretch>
        </p:blipFill>
        <p:spPr>
          <a:xfrm>
            <a:off x="9524348" y="5135996"/>
            <a:ext cx="6895840" cy="2661129"/>
          </a:xfrm>
          <a:prstGeom prst="rect">
            <a:avLst/>
          </a:prstGeom>
        </p:spPr>
      </p:pic>
      <p:pic>
        <p:nvPicPr>
          <p:cNvPr id="18" name="Picture 17">
            <a:extLst>
              <a:ext uri="{FF2B5EF4-FFF2-40B4-BE49-F238E27FC236}">
                <a16:creationId xmlns:a16="http://schemas.microsoft.com/office/drawing/2014/main" id="{6940D8F1-FF6F-EB4A-893D-4D525D8CEB60}"/>
              </a:ext>
            </a:extLst>
          </p:cNvPr>
          <p:cNvPicPr>
            <a:picLocks noChangeAspect="1"/>
          </p:cNvPicPr>
          <p:nvPr/>
        </p:nvPicPr>
        <p:blipFill>
          <a:blip r:embed="rId10"/>
          <a:stretch>
            <a:fillRect/>
          </a:stretch>
        </p:blipFill>
        <p:spPr>
          <a:xfrm>
            <a:off x="9511430" y="7797321"/>
            <a:ext cx="6890360" cy="1127603"/>
          </a:xfrm>
          <a:prstGeom prst="rect">
            <a:avLst/>
          </a:prstGeom>
        </p:spPr>
      </p:pic>
    </p:spTree>
    <p:extLst>
      <p:ext uri="{BB962C8B-B14F-4D97-AF65-F5344CB8AC3E}">
        <p14:creationId xmlns:p14="http://schemas.microsoft.com/office/powerpoint/2010/main" val="2320426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6D60-D93B-CDE1-4879-E4CC01D0A07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720F60D-6464-E630-E474-E1881582FB01}"/>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FD537BB0-8C2A-171F-2629-ADC7274F20F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7AE68124-FBAF-B014-90C2-2F13267CFB85}"/>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A2E11180-9CEE-9310-27A8-856A5E734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CBB5C59E-B533-FE77-E915-9EE9D7F5CDA0}"/>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AA8C21E1-7031-6787-717C-F39E22E228A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D9CC42B6-01D3-1466-5DA4-B35F5BF282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AutoShape 2">
            <a:extLst>
              <a:ext uri="{FF2B5EF4-FFF2-40B4-BE49-F238E27FC236}">
                <a16:creationId xmlns:a16="http://schemas.microsoft.com/office/drawing/2014/main" id="{5D43AA04-2015-C95C-0356-B06F59D1F2F3}"/>
              </a:ext>
            </a:extLst>
          </p:cNvPr>
          <p:cNvSpPr>
            <a:spLocks noChangeAspect="1" noChangeArrowheads="1"/>
          </p:cNvSpPr>
          <p:nvPr/>
        </p:nvSpPr>
        <p:spPr bwMode="auto">
          <a:xfrm>
            <a:off x="6324600" y="2324100"/>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 name="TextBox 5">
            <a:extLst>
              <a:ext uri="{FF2B5EF4-FFF2-40B4-BE49-F238E27FC236}">
                <a16:creationId xmlns:a16="http://schemas.microsoft.com/office/drawing/2014/main" id="{E9AC3804-046D-06F0-E28C-BC7DAC68453F}"/>
              </a:ext>
            </a:extLst>
          </p:cNvPr>
          <p:cNvSpPr txBox="1"/>
          <p:nvPr/>
        </p:nvSpPr>
        <p:spPr>
          <a:xfrm>
            <a:off x="-4" y="-202645"/>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Proof of Concept</a:t>
            </a:r>
            <a:endParaRPr lang="en-US" sz="6600"/>
          </a:p>
        </p:txBody>
      </p:sp>
      <p:sp>
        <p:nvSpPr>
          <p:cNvPr id="13" name="TextBox 25">
            <a:extLst>
              <a:ext uri="{FF2B5EF4-FFF2-40B4-BE49-F238E27FC236}">
                <a16:creationId xmlns:a16="http://schemas.microsoft.com/office/drawing/2014/main" id="{A3BA283B-33D2-65B4-C5BF-3FD89D9CD547}"/>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76E1F470-1205-8EB6-6583-36BA25255FF4}"/>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69</a:t>
            </a:fld>
            <a:endParaRPr lang="en-US" sz="2800">
              <a:solidFill>
                <a:schemeClr val="tx1"/>
              </a:solidFill>
            </a:endParaRPr>
          </a:p>
        </p:txBody>
      </p:sp>
      <p:pic>
        <p:nvPicPr>
          <p:cNvPr id="4" name="Picture 3">
            <a:extLst>
              <a:ext uri="{FF2B5EF4-FFF2-40B4-BE49-F238E27FC236}">
                <a16:creationId xmlns:a16="http://schemas.microsoft.com/office/drawing/2014/main" id="{0A493122-9E53-DC5E-ED9E-105A192D9160}"/>
              </a:ext>
            </a:extLst>
          </p:cNvPr>
          <p:cNvPicPr>
            <a:picLocks noChangeAspect="1"/>
          </p:cNvPicPr>
          <p:nvPr/>
        </p:nvPicPr>
        <p:blipFill>
          <a:blip r:embed="rId6"/>
          <a:stretch>
            <a:fillRect/>
          </a:stretch>
        </p:blipFill>
        <p:spPr>
          <a:xfrm>
            <a:off x="214900" y="1764996"/>
            <a:ext cx="6115050" cy="400050"/>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8C978202-21E4-9E99-DFAE-FF14EC175559}"/>
              </a:ext>
            </a:extLst>
          </p:cNvPr>
          <p:cNvPicPr>
            <a:picLocks noChangeAspect="1"/>
          </p:cNvPicPr>
          <p:nvPr/>
        </p:nvPicPr>
        <p:blipFill>
          <a:blip r:embed="rId7"/>
          <a:stretch>
            <a:fillRect/>
          </a:stretch>
        </p:blipFill>
        <p:spPr>
          <a:xfrm>
            <a:off x="218749" y="2164198"/>
            <a:ext cx="6107352" cy="3656948"/>
          </a:xfrm>
          <a:prstGeom prst="rect">
            <a:avLst/>
          </a:prstGeom>
        </p:spPr>
      </p:pic>
      <p:pic>
        <p:nvPicPr>
          <p:cNvPr id="17" name="Picture 16" descr="A screenshot of a computer program&#10;&#10;Description automatically generated">
            <a:extLst>
              <a:ext uri="{FF2B5EF4-FFF2-40B4-BE49-F238E27FC236}">
                <a16:creationId xmlns:a16="http://schemas.microsoft.com/office/drawing/2014/main" id="{617685C0-E812-0D1C-B927-B966B3AF0659}"/>
              </a:ext>
            </a:extLst>
          </p:cNvPr>
          <p:cNvPicPr>
            <a:picLocks noChangeAspect="1"/>
          </p:cNvPicPr>
          <p:nvPr/>
        </p:nvPicPr>
        <p:blipFill>
          <a:blip r:embed="rId8"/>
          <a:stretch>
            <a:fillRect/>
          </a:stretch>
        </p:blipFill>
        <p:spPr>
          <a:xfrm>
            <a:off x="6944052" y="1897171"/>
            <a:ext cx="10443706" cy="6477000"/>
          </a:xfrm>
          <a:prstGeom prst="rect">
            <a:avLst/>
          </a:prstGeom>
        </p:spPr>
      </p:pic>
    </p:spTree>
    <p:extLst>
      <p:ext uri="{BB962C8B-B14F-4D97-AF65-F5344CB8AC3E}">
        <p14:creationId xmlns:p14="http://schemas.microsoft.com/office/powerpoint/2010/main" val="49018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
            <a:extLst>
              <a:ext uri="{FF2B5EF4-FFF2-40B4-BE49-F238E27FC236}">
                <a16:creationId xmlns:a16="http://schemas.microsoft.com/office/drawing/2014/main" id="{DA87E420-DE19-6E05-9A6D-D3130D148B40}"/>
              </a:ext>
            </a:extLst>
          </p:cNvPr>
          <p:cNvGrpSpPr/>
          <p:nvPr/>
        </p:nvGrpSpPr>
        <p:grpSpPr>
          <a:xfrm>
            <a:off x="-9525" y="-72643"/>
            <a:ext cx="18288000" cy="1625028"/>
            <a:chOff x="0" y="0"/>
            <a:chExt cx="4816593" cy="427991"/>
          </a:xfrm>
        </p:grpSpPr>
        <p:sp>
          <p:nvSpPr>
            <p:cNvPr id="14" name="Freeform 4">
              <a:extLst>
                <a:ext uri="{FF2B5EF4-FFF2-40B4-BE49-F238E27FC236}">
                  <a16:creationId xmlns:a16="http://schemas.microsoft.com/office/drawing/2014/main" id="{2B08EF93-F20C-6293-B167-02113819EA19}"/>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5" name="TextBox 5">
              <a:extLst>
                <a:ext uri="{FF2B5EF4-FFF2-40B4-BE49-F238E27FC236}">
                  <a16:creationId xmlns:a16="http://schemas.microsoft.com/office/drawing/2014/main" id="{4BC8FA8B-7E42-6B21-2D32-29C3B4B67BBF}"/>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6" name="Picture 15" descr="A blue text on a black background&#10;&#10;Description automatically generated">
            <a:extLst>
              <a:ext uri="{FF2B5EF4-FFF2-40B4-BE49-F238E27FC236}">
                <a16:creationId xmlns:a16="http://schemas.microsoft.com/office/drawing/2014/main" id="{75596D61-C4CD-9059-2402-CD9D444D6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pic>
        <p:nvPicPr>
          <p:cNvPr id="11" name="Picture 10" descr="A diagram of a software flowchart&#10;&#10;Description automatically generated">
            <a:extLst>
              <a:ext uri="{FF2B5EF4-FFF2-40B4-BE49-F238E27FC236}">
                <a16:creationId xmlns:a16="http://schemas.microsoft.com/office/drawing/2014/main" id="{0EAF459D-558A-5911-795B-3B0B90F86DAD}"/>
              </a:ext>
            </a:extLst>
          </p:cNvPr>
          <p:cNvPicPr>
            <a:picLocks noChangeAspect="1"/>
          </p:cNvPicPr>
          <p:nvPr/>
        </p:nvPicPr>
        <p:blipFill>
          <a:blip r:embed="rId3"/>
          <a:stretch>
            <a:fillRect/>
          </a:stretch>
        </p:blipFill>
        <p:spPr>
          <a:xfrm>
            <a:off x="3905430" y="1585688"/>
            <a:ext cx="10477140" cy="7828213"/>
          </a:xfrm>
          <a:prstGeom prst="rect">
            <a:avLst/>
          </a:prstGeom>
        </p:spPr>
      </p:pic>
      <p:sp>
        <p:nvSpPr>
          <p:cNvPr id="5" name="TextBox 5"/>
          <p:cNvSpPr txBox="1"/>
          <p:nvPr/>
        </p:nvSpPr>
        <p:spPr>
          <a:xfrm>
            <a:off x="0" y="-179056"/>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System Diagram</a:t>
            </a:r>
          </a:p>
        </p:txBody>
      </p:sp>
      <p:grpSp>
        <p:nvGrpSpPr>
          <p:cNvPr id="7" name="Group 7"/>
          <p:cNvGrpSpPr/>
          <p:nvPr/>
        </p:nvGrpSpPr>
        <p:grpSpPr>
          <a:xfrm>
            <a:off x="65314" y="8929397"/>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2" name="Slide Number Placeholder 1">
            <a:extLst>
              <a:ext uri="{FF2B5EF4-FFF2-40B4-BE49-F238E27FC236}">
                <a16:creationId xmlns:a16="http://schemas.microsoft.com/office/drawing/2014/main" id="{523A35D1-1528-58BD-97DC-B490D17FD7DA}"/>
              </a:ext>
            </a:extLst>
          </p:cNvPr>
          <p:cNvSpPr>
            <a:spLocks noGrp="1"/>
          </p:cNvSpPr>
          <p:nvPr>
            <p:ph type="sldNum" sz="quarter" idx="12"/>
          </p:nvPr>
        </p:nvSpPr>
        <p:spPr>
          <a:xfrm>
            <a:off x="15830873" y="9777412"/>
            <a:ext cx="2133600" cy="365125"/>
          </a:xfrm>
        </p:spPr>
        <p:txBody>
          <a:bodyPr/>
          <a:lstStyle/>
          <a:p>
            <a:fld id="{B6F15528-21DE-4FAA-801E-634DDDAF4B2B}" type="slidenum">
              <a:rPr lang="en-US" sz="2800" smtClean="0">
                <a:solidFill>
                  <a:schemeClr val="tx1"/>
                </a:solidFill>
              </a:rPr>
              <a:pPr/>
              <a:t>7</a:t>
            </a:fld>
            <a:endParaRPr lang="en-US" sz="2800">
              <a:solidFill>
                <a:schemeClr val="tx1"/>
              </a:solidFill>
            </a:endParaRPr>
          </a:p>
        </p:txBody>
      </p:sp>
    </p:spTree>
    <p:extLst>
      <p:ext uri="{BB962C8B-B14F-4D97-AF65-F5344CB8AC3E}">
        <p14:creationId xmlns:p14="http://schemas.microsoft.com/office/powerpoint/2010/main" val="1101719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6D60-D93B-CDE1-4879-E4CC01D0A075}"/>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2442089F-44F2-794C-3EE6-5B9842E060DF}"/>
              </a:ext>
            </a:extLst>
          </p:cNvPr>
          <p:cNvPicPr>
            <a:picLocks noChangeAspect="1"/>
          </p:cNvPicPr>
          <p:nvPr/>
        </p:nvPicPr>
        <p:blipFill>
          <a:blip r:embed="rId2"/>
          <a:srcRect t="13501" b="34854"/>
          <a:stretch/>
        </p:blipFill>
        <p:spPr>
          <a:xfrm>
            <a:off x="8614610" y="6485742"/>
            <a:ext cx="7982243" cy="2318867"/>
          </a:xfrm>
          <a:prstGeom prst="rect">
            <a:avLst/>
          </a:prstGeom>
        </p:spPr>
      </p:pic>
      <p:pic>
        <p:nvPicPr>
          <p:cNvPr id="16" name="Picture 15" descr="A screenshot of a computer code&#10;&#10;Description automatically generated">
            <a:extLst>
              <a:ext uri="{FF2B5EF4-FFF2-40B4-BE49-F238E27FC236}">
                <a16:creationId xmlns:a16="http://schemas.microsoft.com/office/drawing/2014/main" id="{BF3D8E20-2426-6C49-107D-3A60358FBFF0}"/>
              </a:ext>
            </a:extLst>
          </p:cNvPr>
          <p:cNvPicPr>
            <a:picLocks noChangeAspect="1"/>
          </p:cNvPicPr>
          <p:nvPr/>
        </p:nvPicPr>
        <p:blipFill>
          <a:blip r:embed="rId3"/>
          <a:stretch>
            <a:fillRect/>
          </a:stretch>
        </p:blipFill>
        <p:spPr>
          <a:xfrm>
            <a:off x="1620977" y="7287022"/>
            <a:ext cx="4703623" cy="2340226"/>
          </a:xfrm>
          <a:prstGeom prst="rect">
            <a:avLst/>
          </a:prstGeom>
        </p:spPr>
      </p:pic>
      <p:grpSp>
        <p:nvGrpSpPr>
          <p:cNvPr id="3" name="Group 3">
            <a:extLst>
              <a:ext uri="{FF2B5EF4-FFF2-40B4-BE49-F238E27FC236}">
                <a16:creationId xmlns:a16="http://schemas.microsoft.com/office/drawing/2014/main" id="{2720F60D-6464-E630-E474-E1881582FB01}"/>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FD537BB0-8C2A-171F-2629-ADC7274F20F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7AE68124-FBAF-B014-90C2-2F13267CFB85}"/>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A2E11180-9CEE-9310-27A8-856A5E734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CBB5C59E-B533-FE77-E915-9EE9D7F5CDA0}"/>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AA8C21E1-7031-6787-717C-F39E22E228A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5">
                <a:extLst>
                  <a:ext uri="{96DAC541-7B7A-43D3-8B79-37D633B846F1}">
                    <asvg:svgBlip xmlns:asvg="http://schemas.microsoft.com/office/drawing/2016/SVG/main" r:embed="rId6"/>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D9CC42B6-01D3-1466-5DA4-B35F5BF2822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7"/>
              <a:stretch>
                <a:fillRect/>
              </a:stretch>
            </a:blipFill>
          </p:spPr>
          <p:txBody>
            <a:bodyPr/>
            <a:lstStyle/>
            <a:p>
              <a:endParaRPr lang="en-US">
                <a:latin typeface="+mj-lt"/>
              </a:endParaRPr>
            </a:p>
          </p:txBody>
        </p:sp>
      </p:grpSp>
      <p:sp>
        <p:nvSpPr>
          <p:cNvPr id="9" name="AutoShape 2">
            <a:extLst>
              <a:ext uri="{FF2B5EF4-FFF2-40B4-BE49-F238E27FC236}">
                <a16:creationId xmlns:a16="http://schemas.microsoft.com/office/drawing/2014/main" id="{5D43AA04-2015-C95C-0356-B06F59D1F2F3}"/>
              </a:ext>
            </a:extLst>
          </p:cNvPr>
          <p:cNvSpPr>
            <a:spLocks noChangeAspect="1" noChangeArrowheads="1"/>
          </p:cNvSpPr>
          <p:nvPr/>
        </p:nvSpPr>
        <p:spPr bwMode="auto">
          <a:xfrm>
            <a:off x="6324600" y="2324100"/>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 name="TextBox 5">
            <a:extLst>
              <a:ext uri="{FF2B5EF4-FFF2-40B4-BE49-F238E27FC236}">
                <a16:creationId xmlns:a16="http://schemas.microsoft.com/office/drawing/2014/main" id="{E9AC3804-046D-06F0-E28C-BC7DAC68453F}"/>
              </a:ext>
            </a:extLst>
          </p:cNvPr>
          <p:cNvSpPr txBox="1"/>
          <p:nvPr/>
        </p:nvSpPr>
        <p:spPr>
          <a:xfrm>
            <a:off x="-4" y="-202645"/>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Proof of Concept</a:t>
            </a:r>
            <a:endParaRPr lang="en-US" sz="6600"/>
          </a:p>
        </p:txBody>
      </p:sp>
      <p:sp>
        <p:nvSpPr>
          <p:cNvPr id="13" name="TextBox 25">
            <a:extLst>
              <a:ext uri="{FF2B5EF4-FFF2-40B4-BE49-F238E27FC236}">
                <a16:creationId xmlns:a16="http://schemas.microsoft.com/office/drawing/2014/main" id="{A3BA283B-33D2-65B4-C5BF-3FD89D9CD547}"/>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76E1F470-1205-8EB6-6583-36BA25255FF4}"/>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70</a:t>
            </a:fld>
            <a:endParaRPr lang="en-US" sz="2800">
              <a:solidFill>
                <a:schemeClr val="tx1"/>
              </a:solidFill>
            </a:endParaRPr>
          </a:p>
        </p:txBody>
      </p:sp>
      <p:pic>
        <p:nvPicPr>
          <p:cNvPr id="15" name="Picture 14" descr="A screenshot of a computer&#10;&#10;Description automatically generated">
            <a:extLst>
              <a:ext uri="{FF2B5EF4-FFF2-40B4-BE49-F238E27FC236}">
                <a16:creationId xmlns:a16="http://schemas.microsoft.com/office/drawing/2014/main" id="{BC1477D6-5F66-6F36-FAF8-5B1C4BE97967}"/>
              </a:ext>
            </a:extLst>
          </p:cNvPr>
          <p:cNvPicPr>
            <a:picLocks noChangeAspect="1"/>
          </p:cNvPicPr>
          <p:nvPr/>
        </p:nvPicPr>
        <p:blipFill>
          <a:blip r:embed="rId8"/>
          <a:stretch>
            <a:fillRect/>
          </a:stretch>
        </p:blipFill>
        <p:spPr>
          <a:xfrm>
            <a:off x="1166235" y="1964956"/>
            <a:ext cx="5158366" cy="5406588"/>
          </a:xfrm>
          <a:prstGeom prst="rect">
            <a:avLst/>
          </a:prstGeom>
        </p:spPr>
      </p:pic>
      <p:pic>
        <p:nvPicPr>
          <p:cNvPr id="6" name="Picture 5">
            <a:extLst>
              <a:ext uri="{FF2B5EF4-FFF2-40B4-BE49-F238E27FC236}">
                <a16:creationId xmlns:a16="http://schemas.microsoft.com/office/drawing/2014/main" id="{30B1A536-2D59-C9DC-571F-08C2155235A9}"/>
              </a:ext>
            </a:extLst>
          </p:cNvPr>
          <p:cNvPicPr>
            <a:picLocks noChangeAspect="1"/>
          </p:cNvPicPr>
          <p:nvPr/>
        </p:nvPicPr>
        <p:blipFill>
          <a:blip r:embed="rId9"/>
          <a:srcRect b="7299"/>
          <a:stretch/>
        </p:blipFill>
        <p:spPr>
          <a:xfrm>
            <a:off x="8614610" y="2400400"/>
            <a:ext cx="7982244" cy="4162267"/>
          </a:xfrm>
          <a:prstGeom prst="rect">
            <a:avLst/>
          </a:prstGeom>
        </p:spPr>
      </p:pic>
      <p:sp>
        <p:nvSpPr>
          <p:cNvPr id="19" name="TextBox 18">
            <a:extLst>
              <a:ext uri="{FF2B5EF4-FFF2-40B4-BE49-F238E27FC236}">
                <a16:creationId xmlns:a16="http://schemas.microsoft.com/office/drawing/2014/main" id="{4DA3DA52-A4FE-7DAB-496D-C63CD3BD0D68}"/>
              </a:ext>
            </a:extLst>
          </p:cNvPr>
          <p:cNvSpPr txBox="1"/>
          <p:nvPr/>
        </p:nvSpPr>
        <p:spPr>
          <a:xfrm>
            <a:off x="8427376" y="1692102"/>
            <a:ext cx="16338954" cy="584775"/>
          </a:xfrm>
          <a:prstGeom prst="rect">
            <a:avLst/>
          </a:prstGeom>
          <a:noFill/>
        </p:spPr>
        <p:txBody>
          <a:bodyPr wrap="square" lIns="91440" tIns="45720" rIns="91440" bIns="45720" rtlCol="0" anchor="t">
            <a:spAutoFit/>
          </a:bodyPr>
          <a:lstStyle/>
          <a:p>
            <a:pPr algn="just"/>
            <a:r>
              <a:rPr lang="en-US" sz="3200" kern="100" dirty="0">
                <a:ea typeface="+mn-lt"/>
                <a:cs typeface="+mn-lt"/>
              </a:rPr>
              <a:t>Test the trained model</a:t>
            </a:r>
            <a:endParaRPr lang="en-US" dirty="0"/>
          </a:p>
        </p:txBody>
      </p:sp>
    </p:spTree>
    <p:extLst>
      <p:ext uri="{BB962C8B-B14F-4D97-AF65-F5344CB8AC3E}">
        <p14:creationId xmlns:p14="http://schemas.microsoft.com/office/powerpoint/2010/main" val="3729020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FD980-7D74-E648-5816-1A8AA74A1F72}"/>
            </a:ext>
          </a:extLst>
        </p:cNvPr>
        <p:cNvGrpSpPr/>
        <p:nvPr/>
      </p:nvGrpSpPr>
      <p:grpSpPr>
        <a:xfrm>
          <a:off x="0" y="0"/>
          <a:ext cx="0" cy="0"/>
          <a:chOff x="0" y="0"/>
          <a:chExt cx="0" cy="0"/>
        </a:xfrm>
      </p:grpSpPr>
      <p:pic>
        <p:nvPicPr>
          <p:cNvPr id="25" name="Picture 24">
            <a:extLst>
              <a:ext uri="{FF2B5EF4-FFF2-40B4-BE49-F238E27FC236}">
                <a16:creationId xmlns:a16="http://schemas.microsoft.com/office/drawing/2014/main" id="{436DFC97-1C01-D911-BDB7-270C81949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0662" y="7138362"/>
            <a:ext cx="4282811" cy="2141406"/>
          </a:xfrm>
          <a:prstGeom prst="rect">
            <a:avLst/>
          </a:prstGeom>
        </p:spPr>
      </p:pic>
      <p:pic>
        <p:nvPicPr>
          <p:cNvPr id="21" name="Picture 20">
            <a:extLst>
              <a:ext uri="{FF2B5EF4-FFF2-40B4-BE49-F238E27FC236}">
                <a16:creationId xmlns:a16="http://schemas.microsoft.com/office/drawing/2014/main" id="{46BCB480-32ED-74B9-B797-132A411CE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537" y="7214569"/>
            <a:ext cx="4298052" cy="2065199"/>
          </a:xfrm>
          <a:prstGeom prst="rect">
            <a:avLst/>
          </a:prstGeom>
        </p:spPr>
      </p:pic>
      <p:grpSp>
        <p:nvGrpSpPr>
          <p:cNvPr id="3" name="Group 3">
            <a:extLst>
              <a:ext uri="{FF2B5EF4-FFF2-40B4-BE49-F238E27FC236}">
                <a16:creationId xmlns:a16="http://schemas.microsoft.com/office/drawing/2014/main" id="{B4A47C4F-0D5C-C828-305A-324166542850}"/>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B6C3A741-C271-7642-4C57-CF3AFB80D86C}"/>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06DE6649-1B3D-21DA-7FCC-4B611EF29B85}"/>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F94E44D6-6A2F-E64D-05EA-9779B08A4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1CA7528F-A973-1420-CE4C-99BA1DD61FE8}"/>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CF0D85CA-DE3D-688B-6B60-2397B10D944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5">
                <a:extLst>
                  <a:ext uri="{96DAC541-7B7A-43D3-8B79-37D633B846F1}">
                    <asvg:svgBlip xmlns:asvg="http://schemas.microsoft.com/office/drawing/2016/SVG/main" r:embed="rId6"/>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6D296C5E-586B-3593-3D3C-DB5F3D13FAFD}"/>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7"/>
              <a:stretch>
                <a:fillRect/>
              </a:stretch>
            </a:blipFill>
          </p:spPr>
          <p:txBody>
            <a:bodyPr/>
            <a:lstStyle/>
            <a:p>
              <a:endParaRPr lang="en-US">
                <a:latin typeface="+mj-lt"/>
              </a:endParaRPr>
            </a:p>
          </p:txBody>
        </p:sp>
      </p:grpSp>
      <p:sp>
        <p:nvSpPr>
          <p:cNvPr id="9" name="AutoShape 2">
            <a:extLst>
              <a:ext uri="{FF2B5EF4-FFF2-40B4-BE49-F238E27FC236}">
                <a16:creationId xmlns:a16="http://schemas.microsoft.com/office/drawing/2014/main" id="{6D573BBB-4ADD-9F5F-0931-2F4732CF5862}"/>
              </a:ext>
            </a:extLst>
          </p:cNvPr>
          <p:cNvSpPr>
            <a:spLocks noChangeAspect="1" noChangeArrowheads="1"/>
          </p:cNvSpPr>
          <p:nvPr/>
        </p:nvSpPr>
        <p:spPr bwMode="auto">
          <a:xfrm>
            <a:off x="6324600" y="2324100"/>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 name="TextBox 5">
            <a:extLst>
              <a:ext uri="{FF2B5EF4-FFF2-40B4-BE49-F238E27FC236}">
                <a16:creationId xmlns:a16="http://schemas.microsoft.com/office/drawing/2014/main" id="{506B9C6E-68FE-7CBD-CE06-C4339680AE5C}"/>
              </a:ext>
            </a:extLst>
          </p:cNvPr>
          <p:cNvSpPr txBox="1"/>
          <p:nvPr/>
        </p:nvSpPr>
        <p:spPr>
          <a:xfrm>
            <a:off x="-4" y="-202645"/>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Proof of Concept</a:t>
            </a:r>
            <a:endParaRPr lang="en-US" sz="6600"/>
          </a:p>
        </p:txBody>
      </p:sp>
      <p:sp>
        <p:nvSpPr>
          <p:cNvPr id="13" name="TextBox 25">
            <a:extLst>
              <a:ext uri="{FF2B5EF4-FFF2-40B4-BE49-F238E27FC236}">
                <a16:creationId xmlns:a16="http://schemas.microsoft.com/office/drawing/2014/main" id="{42DC190D-94E9-3666-FB20-66EB2E3122D1}"/>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F54B1EC9-BA55-742B-FDB9-DA25D84097F8}"/>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71</a:t>
            </a:fld>
            <a:endParaRPr lang="en-US" sz="2800">
              <a:solidFill>
                <a:schemeClr val="tx1"/>
              </a:solidFill>
            </a:endParaRPr>
          </a:p>
        </p:txBody>
      </p:sp>
      <p:pic>
        <p:nvPicPr>
          <p:cNvPr id="17" name="Picture 16">
            <a:extLst>
              <a:ext uri="{FF2B5EF4-FFF2-40B4-BE49-F238E27FC236}">
                <a16:creationId xmlns:a16="http://schemas.microsoft.com/office/drawing/2014/main" id="{1E2F4FB4-DB62-321D-BEDC-E9183C3291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2537" y="1715429"/>
            <a:ext cx="5536907" cy="5331583"/>
          </a:xfrm>
          <a:prstGeom prst="rect">
            <a:avLst/>
          </a:prstGeom>
        </p:spPr>
      </p:pic>
      <p:pic>
        <p:nvPicPr>
          <p:cNvPr id="23" name="Picture 22">
            <a:extLst>
              <a:ext uri="{FF2B5EF4-FFF2-40B4-BE49-F238E27FC236}">
                <a16:creationId xmlns:a16="http://schemas.microsoft.com/office/drawing/2014/main" id="{BCB7A167-A3F2-4A9A-626B-55AE712C81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0005" y="1817462"/>
            <a:ext cx="5370889" cy="5229550"/>
          </a:xfrm>
          <a:prstGeom prst="rect">
            <a:avLst/>
          </a:prstGeom>
        </p:spPr>
      </p:pic>
    </p:spTree>
    <p:extLst>
      <p:ext uri="{BB962C8B-B14F-4D97-AF65-F5344CB8AC3E}">
        <p14:creationId xmlns:p14="http://schemas.microsoft.com/office/powerpoint/2010/main" val="1017900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D4A1B0-5851-F938-550D-EF4CB4B6C8AD}"/>
              </a:ext>
            </a:extLst>
          </p:cNvPr>
          <p:cNvSpPr>
            <a:spLocks noGrp="1"/>
          </p:cNvSpPr>
          <p:nvPr>
            <p:ph type="sldNum" sz="quarter" idx="12"/>
          </p:nvPr>
        </p:nvSpPr>
        <p:spPr/>
        <p:txBody>
          <a:bodyPr/>
          <a:lstStyle/>
          <a:p>
            <a:fld id="{B6F15528-21DE-4FAA-801E-634DDDAF4B2B}" type="slidenum">
              <a:rPr lang="en-US" smtClean="0"/>
              <a:pPr/>
              <a:t>72</a:t>
            </a:fld>
            <a:endParaRPr lang="en-US"/>
          </a:p>
        </p:txBody>
      </p:sp>
      <p:grpSp>
        <p:nvGrpSpPr>
          <p:cNvPr id="3" name="Group 2">
            <a:extLst>
              <a:ext uri="{FF2B5EF4-FFF2-40B4-BE49-F238E27FC236}">
                <a16:creationId xmlns:a16="http://schemas.microsoft.com/office/drawing/2014/main" id="{DC36B001-5194-562B-9870-790BCFF09373}"/>
              </a:ext>
            </a:extLst>
          </p:cNvPr>
          <p:cNvGrpSpPr/>
          <p:nvPr/>
        </p:nvGrpSpPr>
        <p:grpSpPr>
          <a:xfrm>
            <a:off x="0" y="0"/>
            <a:ext cx="18288000" cy="1598771"/>
            <a:chOff x="0" y="0"/>
            <a:chExt cx="4816593" cy="421075"/>
          </a:xfrm>
        </p:grpSpPr>
        <p:sp>
          <p:nvSpPr>
            <p:cNvPr id="4" name="Freeform 3">
              <a:extLst>
                <a:ext uri="{FF2B5EF4-FFF2-40B4-BE49-F238E27FC236}">
                  <a16:creationId xmlns:a16="http://schemas.microsoft.com/office/drawing/2014/main" id="{4C18AE03-7641-9EC0-B159-BB26105FADA3}"/>
                </a:ext>
              </a:extLst>
            </p:cNvPr>
            <p:cNvSpPr/>
            <p:nvPr/>
          </p:nvSpPr>
          <p:spPr>
            <a:xfrm>
              <a:off x="0" y="0"/>
              <a:ext cx="4816592" cy="421075"/>
            </a:xfrm>
            <a:custGeom>
              <a:avLst/>
              <a:gdLst/>
              <a:ahLst/>
              <a:cxnLst/>
              <a:rect l="l" t="t" r="r" b="b"/>
              <a:pathLst>
                <a:path w="4816592" h="421075">
                  <a:moveTo>
                    <a:pt x="0" y="0"/>
                  </a:moveTo>
                  <a:lnTo>
                    <a:pt x="4816592" y="0"/>
                  </a:lnTo>
                  <a:lnTo>
                    <a:pt x="4816592" y="421075"/>
                  </a:lnTo>
                  <a:lnTo>
                    <a:pt x="0" y="421075"/>
                  </a:lnTo>
                  <a:close/>
                </a:path>
              </a:pathLst>
            </a:custGeom>
            <a:gradFill rotWithShape="1">
              <a:gsLst>
                <a:gs pos="0">
                  <a:srgbClr val="000000">
                    <a:alpha val="100000"/>
                  </a:srgbClr>
                </a:gs>
                <a:gs pos="50000">
                  <a:srgbClr val="060498">
                    <a:alpha val="100000"/>
                  </a:srgbClr>
                </a:gs>
                <a:gs pos="100000">
                  <a:srgbClr val="FFFFFF">
                    <a:alpha val="100000"/>
                  </a:srgbClr>
                </a:gs>
              </a:gsLst>
              <a:path path="circle">
                <a:fillToRect r="100000" b="100000"/>
              </a:path>
              <a:tileRect l="-100000" t="-100000"/>
            </a:gradFill>
          </p:spPr>
          <p:txBody>
            <a:bodyPr/>
            <a:lstStyle/>
            <a:p>
              <a:endParaRPr lang="en-US"/>
            </a:p>
          </p:txBody>
        </p:sp>
        <p:sp>
          <p:nvSpPr>
            <p:cNvPr id="5" name="TextBox 4">
              <a:extLst>
                <a:ext uri="{FF2B5EF4-FFF2-40B4-BE49-F238E27FC236}">
                  <a16:creationId xmlns:a16="http://schemas.microsoft.com/office/drawing/2014/main" id="{226D9782-3DBC-30E1-207E-0D5FE782433C}"/>
                </a:ext>
              </a:extLst>
            </p:cNvPr>
            <p:cNvSpPr txBox="1"/>
            <p:nvPr/>
          </p:nvSpPr>
          <p:spPr>
            <a:xfrm>
              <a:off x="0" y="-38100"/>
              <a:ext cx="4816593" cy="459175"/>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B40E33A1-068B-5D59-29BA-B21E9BA8ABD9}"/>
              </a:ext>
            </a:extLst>
          </p:cNvPr>
          <p:cNvSpPr txBox="1"/>
          <p:nvPr/>
        </p:nvSpPr>
        <p:spPr>
          <a:xfrm>
            <a:off x="1355000" y="7185730"/>
            <a:ext cx="595024" cy="620770"/>
          </a:xfrm>
          <a:prstGeom prst="rect">
            <a:avLst/>
          </a:prstGeom>
        </p:spPr>
        <p:txBody>
          <a:bodyPr lIns="50800" tIns="50800" rIns="50800" bIns="50800" rtlCol="0" anchor="ctr"/>
          <a:lstStyle/>
          <a:p>
            <a:pPr algn="ctr">
              <a:lnSpc>
                <a:spcPts val="2659"/>
              </a:lnSpc>
            </a:pPr>
            <a:r>
              <a:rPr lang="en-US" sz="1899" b="1" dirty="0">
                <a:solidFill>
                  <a:srgbClr val="FFFFFF"/>
                </a:solidFill>
                <a:latin typeface="Garet Bold"/>
                <a:ea typeface="Garet Bold"/>
                <a:cs typeface="Garet Bold"/>
                <a:sym typeface="Garet Bold"/>
              </a:rPr>
              <a:t>04</a:t>
            </a:r>
          </a:p>
        </p:txBody>
      </p:sp>
      <p:grpSp>
        <p:nvGrpSpPr>
          <p:cNvPr id="18" name="Group 17">
            <a:extLst>
              <a:ext uri="{FF2B5EF4-FFF2-40B4-BE49-F238E27FC236}">
                <a16:creationId xmlns:a16="http://schemas.microsoft.com/office/drawing/2014/main" id="{4E08DEF5-EE8B-FBF8-BB6F-CF8AECC5CC00}"/>
              </a:ext>
            </a:extLst>
          </p:cNvPr>
          <p:cNvGrpSpPr/>
          <p:nvPr/>
        </p:nvGrpSpPr>
        <p:grpSpPr>
          <a:xfrm>
            <a:off x="42182" y="8895380"/>
            <a:ext cx="18288000" cy="1395702"/>
            <a:chOff x="0" y="0"/>
            <a:chExt cx="24384000" cy="1860936"/>
          </a:xfrm>
        </p:grpSpPr>
        <p:sp>
          <p:nvSpPr>
            <p:cNvPr id="19" name="Freeform 18">
              <a:extLst>
                <a:ext uri="{FF2B5EF4-FFF2-40B4-BE49-F238E27FC236}">
                  <a16:creationId xmlns:a16="http://schemas.microsoft.com/office/drawing/2014/main" id="{E9607283-00BE-76C3-B1C1-B29253AE7D40}"/>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2">
                <a:extLst>
                  <a:ext uri="{96DAC541-7B7A-43D3-8B79-37D633B846F1}">
                    <asvg:svgBlip xmlns:asvg="http://schemas.microsoft.com/office/drawing/2016/SVG/main" r:embed="rId3"/>
                  </a:ext>
                </a:extLst>
              </a:blip>
              <a:stretch>
                <a:fillRect b="-37612"/>
              </a:stretch>
            </a:blipFill>
          </p:spPr>
          <p:txBody>
            <a:bodyPr/>
            <a:lstStyle/>
            <a:p>
              <a:endParaRPr lang="en-US"/>
            </a:p>
          </p:txBody>
        </p:sp>
        <p:sp>
          <p:nvSpPr>
            <p:cNvPr id="20" name="Freeform 19">
              <a:extLst>
                <a:ext uri="{FF2B5EF4-FFF2-40B4-BE49-F238E27FC236}">
                  <a16:creationId xmlns:a16="http://schemas.microsoft.com/office/drawing/2014/main" id="{FB74C954-9353-26FD-5DEF-01EFA1E39439}"/>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4"/>
              <a:stretch>
                <a:fillRect/>
              </a:stretch>
            </a:blipFill>
          </p:spPr>
          <p:txBody>
            <a:bodyPr/>
            <a:lstStyle/>
            <a:p>
              <a:endParaRPr lang="en-US"/>
            </a:p>
          </p:txBody>
        </p:sp>
      </p:grpSp>
      <p:sp>
        <p:nvSpPr>
          <p:cNvPr id="21" name="Freeform 20">
            <a:extLst>
              <a:ext uri="{FF2B5EF4-FFF2-40B4-BE49-F238E27FC236}">
                <a16:creationId xmlns:a16="http://schemas.microsoft.com/office/drawing/2014/main" id="{1CC1393C-41C2-F84A-7674-E8D10A44E380}"/>
              </a:ext>
            </a:extLst>
          </p:cNvPr>
          <p:cNvSpPr/>
          <p:nvPr/>
        </p:nvSpPr>
        <p:spPr>
          <a:xfrm>
            <a:off x="14241123" y="193486"/>
            <a:ext cx="3501811" cy="1026802"/>
          </a:xfrm>
          <a:custGeom>
            <a:avLst/>
            <a:gdLst/>
            <a:ahLst/>
            <a:cxnLst/>
            <a:rect l="l" t="t" r="r" b="b"/>
            <a:pathLst>
              <a:path w="3501811" h="1026802">
                <a:moveTo>
                  <a:pt x="0" y="0"/>
                </a:moveTo>
                <a:lnTo>
                  <a:pt x="3501810" y="0"/>
                </a:lnTo>
                <a:lnTo>
                  <a:pt x="3501810" y="1026802"/>
                </a:lnTo>
                <a:lnTo>
                  <a:pt x="0" y="1026802"/>
                </a:lnTo>
                <a:lnTo>
                  <a:pt x="0" y="0"/>
                </a:lnTo>
                <a:close/>
              </a:path>
            </a:pathLst>
          </a:custGeom>
          <a:blipFill>
            <a:blip r:embed="rId5"/>
            <a:stretch>
              <a:fillRect/>
            </a:stretch>
          </a:blipFill>
        </p:spPr>
        <p:txBody>
          <a:bodyPr/>
          <a:lstStyle/>
          <a:p>
            <a:endParaRPr lang="en-US"/>
          </a:p>
        </p:txBody>
      </p:sp>
      <p:sp>
        <p:nvSpPr>
          <p:cNvPr id="22" name="TextBox 21">
            <a:extLst>
              <a:ext uri="{FF2B5EF4-FFF2-40B4-BE49-F238E27FC236}">
                <a16:creationId xmlns:a16="http://schemas.microsoft.com/office/drawing/2014/main" id="{6BB4C87F-6371-8285-5803-B169707D05E9}"/>
              </a:ext>
            </a:extLst>
          </p:cNvPr>
          <p:cNvSpPr txBox="1"/>
          <p:nvPr/>
        </p:nvSpPr>
        <p:spPr>
          <a:xfrm>
            <a:off x="726524" y="359138"/>
            <a:ext cx="13279860" cy="897682"/>
          </a:xfrm>
          <a:prstGeom prst="rect">
            <a:avLst/>
          </a:prstGeom>
        </p:spPr>
        <p:txBody>
          <a:bodyPr wrap="square" lIns="0" tIns="0" rIns="0" bIns="0" rtlCol="0" anchor="t">
            <a:spAutoFit/>
          </a:bodyPr>
          <a:lstStyle/>
          <a:p>
            <a:pPr algn="l">
              <a:lnSpc>
                <a:spcPts val="6998"/>
              </a:lnSpc>
            </a:pPr>
            <a:r>
              <a:rPr lang="en-US" sz="6600" b="1" spc="99" dirty="0">
                <a:solidFill>
                  <a:srgbClr val="FFC700"/>
                </a:solidFill>
                <a:latin typeface="Calibri"/>
                <a:ea typeface="Calibri"/>
                <a:cs typeface="Calibri"/>
                <a:sym typeface="Calibri (MS) Bold"/>
              </a:rPr>
              <a:t>Completion</a:t>
            </a:r>
            <a:endParaRPr lang="en-US" dirty="0"/>
          </a:p>
        </p:txBody>
      </p:sp>
      <p:sp>
        <p:nvSpPr>
          <p:cNvPr id="24" name="TextBox 23">
            <a:extLst>
              <a:ext uri="{FF2B5EF4-FFF2-40B4-BE49-F238E27FC236}">
                <a16:creationId xmlns:a16="http://schemas.microsoft.com/office/drawing/2014/main" id="{5FE1C5BF-9CF1-2C31-3B9A-9C6296F03EA7}"/>
              </a:ext>
            </a:extLst>
          </p:cNvPr>
          <p:cNvSpPr txBox="1"/>
          <p:nvPr/>
        </p:nvSpPr>
        <p:spPr>
          <a:xfrm>
            <a:off x="2323614" y="1790185"/>
            <a:ext cx="15022915" cy="8504892"/>
          </a:xfrm>
          <a:prstGeom prst="rect">
            <a:avLst/>
          </a:prstGeom>
        </p:spPr>
        <p:txBody>
          <a:bodyPr wrap="square" lIns="0" tIns="0" rIns="0" bIns="0" rtlCol="0" anchor="t">
            <a:spAutoFit/>
          </a:bodyPr>
          <a:lstStyle/>
          <a:p>
            <a:r>
              <a:rPr lang="en-US" sz="3200" spc="32" dirty="0">
                <a:solidFill>
                  <a:srgbClr val="000000"/>
                </a:solidFill>
                <a:ea typeface="+mn-lt"/>
                <a:cs typeface="+mn-lt"/>
                <a:sym typeface="Calibri (MS)"/>
              </a:rPr>
              <a:t>Create 4 categories of question pools</a:t>
            </a:r>
          </a:p>
          <a:p>
            <a:pPr marL="914400" lvl="1" indent="-457200">
              <a:buFont typeface="Arial,Sans-Serif"/>
              <a:buChar char="•"/>
            </a:pPr>
            <a:r>
              <a:rPr lang="en-US" sz="3200" spc="32" dirty="0">
                <a:solidFill>
                  <a:srgbClr val="000000"/>
                </a:solidFill>
                <a:ea typeface="+mn-lt"/>
                <a:cs typeface="+mn-lt"/>
                <a:sym typeface="Calibri (MS)"/>
              </a:rPr>
              <a:t>Addition </a:t>
            </a:r>
            <a:endParaRPr lang="en-US" sz="3200" spc="32" dirty="0">
              <a:solidFill>
                <a:srgbClr val="000000"/>
              </a:solidFill>
              <a:ea typeface="+mn-lt"/>
              <a:cs typeface="+mn-lt"/>
            </a:endParaRPr>
          </a:p>
          <a:p>
            <a:pPr marL="914400" lvl="1" indent="-457200">
              <a:buFont typeface="Arial,Sans-Serif"/>
              <a:buChar char="•"/>
            </a:pPr>
            <a:r>
              <a:rPr lang="en-US" sz="3200" spc="32" dirty="0">
                <a:solidFill>
                  <a:srgbClr val="000000"/>
                </a:solidFill>
                <a:ea typeface="+mn-lt"/>
                <a:cs typeface="+mn-lt"/>
                <a:sym typeface="Calibri (MS)"/>
              </a:rPr>
              <a:t>Subtraction</a:t>
            </a:r>
            <a:endParaRPr lang="en-US" sz="3200" spc="32" dirty="0">
              <a:solidFill>
                <a:srgbClr val="000000"/>
              </a:solidFill>
              <a:ea typeface="+mn-lt"/>
              <a:cs typeface="+mn-lt"/>
            </a:endParaRPr>
          </a:p>
          <a:p>
            <a:pPr marL="914400" lvl="1" indent="-457200">
              <a:buFont typeface="Arial,Sans-Serif"/>
              <a:buChar char="•"/>
            </a:pPr>
            <a:r>
              <a:rPr lang="en-US" sz="3200" spc="32" dirty="0">
                <a:solidFill>
                  <a:srgbClr val="000000"/>
                </a:solidFill>
                <a:ea typeface="+mn-lt"/>
                <a:cs typeface="+mn-lt"/>
                <a:sym typeface="Calibri (MS)"/>
              </a:rPr>
              <a:t>Multiplication </a:t>
            </a:r>
            <a:endParaRPr lang="en-US" sz="3200" spc="32" dirty="0">
              <a:solidFill>
                <a:srgbClr val="000000"/>
              </a:solidFill>
              <a:ea typeface="+mn-lt"/>
              <a:cs typeface="+mn-lt"/>
            </a:endParaRPr>
          </a:p>
          <a:p>
            <a:pPr marL="914400" lvl="1" indent="-457200">
              <a:buFont typeface="Arial,Sans-Serif"/>
              <a:buChar char="•"/>
            </a:pPr>
            <a:r>
              <a:rPr lang="en-US" sz="3200" spc="32" dirty="0">
                <a:solidFill>
                  <a:srgbClr val="000000"/>
                </a:solidFill>
                <a:ea typeface="+mn-lt"/>
                <a:cs typeface="+mn-lt"/>
                <a:sym typeface="Calibri (MS)"/>
              </a:rPr>
              <a:t>Division </a:t>
            </a:r>
            <a:endParaRPr lang="en-US" sz="3200" spc="32" dirty="0">
              <a:ea typeface="+mn-lt"/>
              <a:cs typeface="+mn-lt"/>
            </a:endParaRPr>
          </a:p>
          <a:p>
            <a:pPr marL="914400" lvl="1" indent="-457200">
              <a:buFont typeface="Arial,Sans-Serif"/>
              <a:buChar char="•"/>
            </a:pPr>
            <a:endParaRPr lang="en-US" sz="3200" spc="32" dirty="0">
              <a:ea typeface="+mn-lt"/>
              <a:cs typeface="+mn-lt"/>
            </a:endParaRPr>
          </a:p>
          <a:p>
            <a:r>
              <a:rPr lang="en-US" sz="3200" spc="32" dirty="0">
                <a:ea typeface="+mn-lt"/>
                <a:cs typeface="+mn-lt"/>
              </a:rPr>
              <a:t>Create three difficulty levels, each with four sub-levels. </a:t>
            </a:r>
          </a:p>
          <a:p>
            <a:r>
              <a:rPr lang="en-US" sz="3200" spc="32" dirty="0">
                <a:ea typeface="+mn-lt"/>
                <a:cs typeface="+mn-lt"/>
              </a:rPr>
              <a:t>The difficulty of the sub-level questions are adjust based on the child's performance</a:t>
            </a:r>
          </a:p>
          <a:p>
            <a:endParaRPr lang="en-US" sz="3200" spc="32" dirty="0">
              <a:ea typeface="+mn-lt"/>
              <a:cs typeface="+mn-lt"/>
            </a:endParaRPr>
          </a:p>
          <a:p>
            <a:r>
              <a:rPr lang="en-US" sz="3200" spc="32" dirty="0">
                <a:ea typeface="+mn-lt"/>
                <a:cs typeface="+mn-lt"/>
              </a:rPr>
              <a:t>Design quizzes for all levels </a:t>
            </a:r>
            <a:endParaRPr lang="en-US" dirty="0">
              <a:ea typeface="Calibri"/>
              <a:cs typeface="Calibri"/>
            </a:endParaRPr>
          </a:p>
          <a:p>
            <a:endParaRPr lang="en-US" sz="3200" spc="32" dirty="0">
              <a:ea typeface="+mn-lt"/>
              <a:cs typeface="+mn-lt"/>
            </a:endParaRPr>
          </a:p>
          <a:p>
            <a:r>
              <a:rPr lang="en-US" sz="3200" spc="32" dirty="0">
                <a:ea typeface="+mn-lt"/>
                <a:cs typeface="+mn-lt"/>
              </a:rPr>
              <a:t>Collect data and generate a dataset.</a:t>
            </a:r>
            <a:endParaRPr lang="en-US" dirty="0">
              <a:ea typeface="Calibri"/>
              <a:cs typeface="Calibri"/>
            </a:endParaRPr>
          </a:p>
          <a:p>
            <a:endParaRPr lang="en-US" sz="3200" spc="32" dirty="0">
              <a:ea typeface="+mn-lt"/>
              <a:cs typeface="+mn-lt"/>
            </a:endParaRPr>
          </a:p>
          <a:p>
            <a:r>
              <a:rPr lang="en-US" sz="3200" spc="32" dirty="0">
                <a:ea typeface="+mn-lt"/>
                <a:cs typeface="+mn-lt"/>
              </a:rPr>
              <a:t>Train a model to determine whether the child is ready to progress to the next difficulty level.</a:t>
            </a:r>
            <a:endParaRPr lang="en-US" dirty="0">
              <a:ea typeface="Calibri"/>
              <a:cs typeface="Calibri"/>
            </a:endParaRPr>
          </a:p>
          <a:p>
            <a:pPr>
              <a:lnSpc>
                <a:spcPts val="4480"/>
              </a:lnSpc>
            </a:pPr>
            <a:endParaRPr lang="en-US" sz="3200" spc="32" dirty="0">
              <a:ea typeface="Calibri"/>
              <a:cs typeface="Calibri"/>
            </a:endParaRPr>
          </a:p>
          <a:p>
            <a:pPr>
              <a:lnSpc>
                <a:spcPts val="4480"/>
              </a:lnSpc>
            </a:pPr>
            <a:endParaRPr lang="en-US" sz="3200" spc="32" dirty="0">
              <a:ea typeface="Calibri"/>
              <a:cs typeface="Calibri"/>
            </a:endParaRPr>
          </a:p>
        </p:txBody>
      </p:sp>
      <p:sp>
        <p:nvSpPr>
          <p:cNvPr id="26" name="TextBox 25">
            <a:extLst>
              <a:ext uri="{FF2B5EF4-FFF2-40B4-BE49-F238E27FC236}">
                <a16:creationId xmlns:a16="http://schemas.microsoft.com/office/drawing/2014/main" id="{AD42FFDC-3371-7800-C7D7-9699FD517A95}"/>
              </a:ext>
            </a:extLst>
          </p:cNvPr>
          <p:cNvSpPr txBox="1"/>
          <p:nvPr/>
        </p:nvSpPr>
        <p:spPr>
          <a:xfrm>
            <a:off x="8797798"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dirty="0">
                <a:latin typeface="+mj-lt"/>
                <a:ea typeface="Inter Bold"/>
                <a:cs typeface="Inter Bold"/>
                <a:sym typeface="Inter Bold"/>
              </a:rPr>
              <a:t>IT21342394	     |	Semini B.V.S.     |	24-25J-228               </a:t>
            </a:r>
            <a:r>
              <a:rPr lang="en-US" sz="2800" dirty="0">
                <a:latin typeface="+mj-lt"/>
                <a:ea typeface="Inter Bold"/>
                <a:cs typeface="Inter Bold"/>
                <a:sym typeface="Inter Bold"/>
              </a:rPr>
              <a:t>72</a:t>
            </a:r>
          </a:p>
        </p:txBody>
      </p:sp>
      <p:pic>
        <p:nvPicPr>
          <p:cNvPr id="23" name="Picture 21">
            <a:extLst>
              <a:ext uri="{FF2B5EF4-FFF2-40B4-BE49-F238E27FC236}">
                <a16:creationId xmlns:a16="http://schemas.microsoft.com/office/drawing/2014/main" id="{C8DBA37B-0020-BCFC-A2B4-1714556764BA}"/>
              </a:ext>
            </a:extLst>
          </p:cNvPr>
          <p:cNvPicPr>
            <a:picLocks noChangeAspect="1"/>
          </p:cNvPicPr>
          <p:nvPr/>
        </p:nvPicPr>
        <p:blipFill>
          <a:blip r:embed="rId6"/>
          <a:stretch>
            <a:fillRect/>
          </a:stretch>
        </p:blipFill>
        <p:spPr>
          <a:xfrm>
            <a:off x="14006384" y="1995304"/>
            <a:ext cx="3204425" cy="3204425"/>
          </a:xfrm>
          <a:prstGeom prst="rect">
            <a:avLst/>
          </a:prstGeom>
        </p:spPr>
      </p:pic>
      <p:sp>
        <p:nvSpPr>
          <p:cNvPr id="29" name="TextBox 30">
            <a:extLst>
              <a:ext uri="{FF2B5EF4-FFF2-40B4-BE49-F238E27FC236}">
                <a16:creationId xmlns:a16="http://schemas.microsoft.com/office/drawing/2014/main" id="{BADE2053-D090-4357-E6D8-B5FEF29046D1}"/>
              </a:ext>
            </a:extLst>
          </p:cNvPr>
          <p:cNvSpPr txBox="1"/>
          <p:nvPr/>
        </p:nvSpPr>
        <p:spPr>
          <a:xfrm>
            <a:off x="15031827" y="3192265"/>
            <a:ext cx="1478008" cy="749821"/>
          </a:xfrm>
          <a:prstGeom prst="rect">
            <a:avLst/>
          </a:prstGeom>
        </p:spPr>
        <p:txBody>
          <a:bodyPr wrap="square" lIns="0" tIns="0" rIns="0" bIns="0" rtlCol="0" anchor="t">
            <a:spAutoFit/>
          </a:bodyPr>
          <a:lstStyle/>
          <a:p>
            <a:pPr algn="ctr">
              <a:lnSpc>
                <a:spcPts val="6439"/>
              </a:lnSpc>
              <a:spcBef>
                <a:spcPct val="0"/>
              </a:spcBef>
            </a:pPr>
            <a:r>
              <a:rPr lang="en-US" sz="4599" b="1" spc="45" dirty="0">
                <a:solidFill>
                  <a:srgbClr val="000000"/>
                </a:solidFill>
                <a:latin typeface="Calibri (MS) Bold"/>
                <a:ea typeface="Calibri (MS) Bold"/>
                <a:cs typeface="Calibri (MS) Bold"/>
                <a:sym typeface="Calibri (MS) Bold"/>
              </a:rPr>
              <a:t>60%</a:t>
            </a:r>
          </a:p>
        </p:txBody>
      </p:sp>
      <p:sp>
        <p:nvSpPr>
          <p:cNvPr id="30" name="Freeform 22">
            <a:extLst>
              <a:ext uri="{FF2B5EF4-FFF2-40B4-BE49-F238E27FC236}">
                <a16:creationId xmlns:a16="http://schemas.microsoft.com/office/drawing/2014/main" id="{4748A00F-233A-71E6-C3A5-3CF1DB0544A0}"/>
              </a:ext>
            </a:extLst>
          </p:cNvPr>
          <p:cNvSpPr/>
          <p:nvPr/>
        </p:nvSpPr>
        <p:spPr>
          <a:xfrm>
            <a:off x="1213224" y="1790185"/>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Freeform 22">
            <a:extLst>
              <a:ext uri="{FF2B5EF4-FFF2-40B4-BE49-F238E27FC236}">
                <a16:creationId xmlns:a16="http://schemas.microsoft.com/office/drawing/2014/main" id="{EF95C21B-6EAC-5D75-F511-A3977BA093D2}"/>
              </a:ext>
            </a:extLst>
          </p:cNvPr>
          <p:cNvSpPr/>
          <p:nvPr/>
        </p:nvSpPr>
        <p:spPr>
          <a:xfrm>
            <a:off x="1213224" y="4629256"/>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Freeform 22">
            <a:extLst>
              <a:ext uri="{FF2B5EF4-FFF2-40B4-BE49-F238E27FC236}">
                <a16:creationId xmlns:a16="http://schemas.microsoft.com/office/drawing/2014/main" id="{7DCCDF64-576E-C7CF-8D32-075DE0B66E61}"/>
              </a:ext>
            </a:extLst>
          </p:cNvPr>
          <p:cNvSpPr/>
          <p:nvPr/>
        </p:nvSpPr>
        <p:spPr>
          <a:xfrm>
            <a:off x="1213224" y="6137923"/>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3" name="Freeform 22">
            <a:extLst>
              <a:ext uri="{FF2B5EF4-FFF2-40B4-BE49-F238E27FC236}">
                <a16:creationId xmlns:a16="http://schemas.microsoft.com/office/drawing/2014/main" id="{63F89B79-5D67-579A-C93D-A5588DD2F41C}"/>
              </a:ext>
            </a:extLst>
          </p:cNvPr>
          <p:cNvSpPr/>
          <p:nvPr/>
        </p:nvSpPr>
        <p:spPr>
          <a:xfrm>
            <a:off x="1213539" y="7184358"/>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4" name="Freeform 22">
            <a:extLst>
              <a:ext uri="{FF2B5EF4-FFF2-40B4-BE49-F238E27FC236}">
                <a16:creationId xmlns:a16="http://schemas.microsoft.com/office/drawing/2014/main" id="{79235856-BB4A-3964-B949-2CA3E01E89B0}"/>
              </a:ext>
            </a:extLst>
          </p:cNvPr>
          <p:cNvSpPr/>
          <p:nvPr/>
        </p:nvSpPr>
        <p:spPr>
          <a:xfrm>
            <a:off x="1213224" y="8119344"/>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72600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FB9E-1056-615F-B0EA-F780CA73D576}"/>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7A6C9A3-50E0-40B3-79C7-9BDC63CC5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048206"/>
            <a:ext cx="10743591" cy="8057694"/>
          </a:xfrm>
          <a:prstGeom prst="rect">
            <a:avLst/>
          </a:prstGeom>
        </p:spPr>
      </p:pic>
      <p:grpSp>
        <p:nvGrpSpPr>
          <p:cNvPr id="3" name="Group 3">
            <a:extLst>
              <a:ext uri="{FF2B5EF4-FFF2-40B4-BE49-F238E27FC236}">
                <a16:creationId xmlns:a16="http://schemas.microsoft.com/office/drawing/2014/main" id="{F540DC48-D2DA-39F3-03D2-6058F2E8E7EA}"/>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023AE2D5-FCF4-5EA2-F95B-2026B27FCC03}"/>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3157AB8C-2BE1-09FE-7B1A-F14B99DBD02C}"/>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C55B9C7E-0E2C-88F4-6596-B7EA33920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A59EB0B2-95A7-D2EF-B1EC-81CC0A4ADA1F}"/>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E82949DD-95C0-5655-7936-19AEE9C14BE3}"/>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45C46361-10E6-DBDE-37F6-570A2A88DFA4}"/>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9" name="AutoShape 2">
            <a:extLst>
              <a:ext uri="{FF2B5EF4-FFF2-40B4-BE49-F238E27FC236}">
                <a16:creationId xmlns:a16="http://schemas.microsoft.com/office/drawing/2014/main" id="{A59DDD85-5ED1-B015-E86B-DDEDE539CDF9}"/>
              </a:ext>
            </a:extLst>
          </p:cNvPr>
          <p:cNvSpPr>
            <a:spLocks noChangeAspect="1" noChangeArrowheads="1"/>
          </p:cNvSpPr>
          <p:nvPr/>
        </p:nvSpPr>
        <p:spPr bwMode="auto">
          <a:xfrm>
            <a:off x="6324600" y="2324100"/>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 name="TextBox 5">
            <a:extLst>
              <a:ext uri="{FF2B5EF4-FFF2-40B4-BE49-F238E27FC236}">
                <a16:creationId xmlns:a16="http://schemas.microsoft.com/office/drawing/2014/main" id="{7A153B53-D706-7BA0-920D-B72E6BD5EE22}"/>
              </a:ext>
            </a:extLst>
          </p:cNvPr>
          <p:cNvSpPr txBox="1"/>
          <p:nvPr/>
        </p:nvSpPr>
        <p:spPr>
          <a:xfrm>
            <a:off x="-4" y="-202645"/>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System Diagram</a:t>
            </a:r>
          </a:p>
        </p:txBody>
      </p:sp>
      <p:sp>
        <p:nvSpPr>
          <p:cNvPr id="13" name="TextBox 25">
            <a:extLst>
              <a:ext uri="{FF2B5EF4-FFF2-40B4-BE49-F238E27FC236}">
                <a16:creationId xmlns:a16="http://schemas.microsoft.com/office/drawing/2014/main" id="{33F3C64D-1302-D532-8146-593153C07363}"/>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75855FA9-5575-F604-64AB-019FA5F93BFE}"/>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73</a:t>
            </a:fld>
            <a:endParaRPr lang="en-US" sz="2800">
              <a:solidFill>
                <a:schemeClr val="tx1"/>
              </a:solidFill>
            </a:endParaRPr>
          </a:p>
        </p:txBody>
      </p:sp>
    </p:spTree>
    <p:extLst>
      <p:ext uri="{BB962C8B-B14F-4D97-AF65-F5344CB8AC3E}">
        <p14:creationId xmlns:p14="http://schemas.microsoft.com/office/powerpoint/2010/main" val="87386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FFC7CC67-2D31-D927-5734-5DA5990F1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280" y="1475150"/>
            <a:ext cx="3657601" cy="2059460"/>
          </a:xfrm>
          <a:prstGeom prst="rect">
            <a:avLst/>
          </a:prstGeom>
        </p:spPr>
      </p:pic>
      <p:grpSp>
        <p:nvGrpSpPr>
          <p:cNvPr id="6" name="Group 3">
            <a:extLst>
              <a:ext uri="{FF2B5EF4-FFF2-40B4-BE49-F238E27FC236}">
                <a16:creationId xmlns:a16="http://schemas.microsoft.com/office/drawing/2014/main" id="{2EB4F0DD-2247-E586-DF9B-9C8C915573DF}"/>
              </a:ext>
            </a:extLst>
          </p:cNvPr>
          <p:cNvGrpSpPr/>
          <p:nvPr/>
        </p:nvGrpSpPr>
        <p:grpSpPr>
          <a:xfrm>
            <a:off x="-9525" y="-72643"/>
            <a:ext cx="18288000" cy="1625028"/>
            <a:chOff x="0" y="0"/>
            <a:chExt cx="4816593" cy="427991"/>
          </a:xfrm>
        </p:grpSpPr>
        <p:sp>
          <p:nvSpPr>
            <p:cNvPr id="8" name="Freeform 4">
              <a:extLst>
                <a:ext uri="{FF2B5EF4-FFF2-40B4-BE49-F238E27FC236}">
                  <a16:creationId xmlns:a16="http://schemas.microsoft.com/office/drawing/2014/main" id="{CF26A0C0-98E9-390C-FDC4-505A84C62EED}"/>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9" name="TextBox 5">
              <a:extLst>
                <a:ext uri="{FF2B5EF4-FFF2-40B4-BE49-F238E27FC236}">
                  <a16:creationId xmlns:a16="http://schemas.microsoft.com/office/drawing/2014/main" id="{E0EBA1D9-E035-FCFB-0109-B4BD099505B1}"/>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0" name="Picture 9" descr="A blue text on a black background&#10;&#10;Description automatically generated">
            <a:extLst>
              <a:ext uri="{FF2B5EF4-FFF2-40B4-BE49-F238E27FC236}">
                <a16:creationId xmlns:a16="http://schemas.microsoft.com/office/drawing/2014/main" id="{E4A60DEB-B270-4062-48C8-03BADF944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pic>
        <p:nvPicPr>
          <p:cNvPr id="70" name="Picture 69">
            <a:extLst>
              <a:ext uri="{FF2B5EF4-FFF2-40B4-BE49-F238E27FC236}">
                <a16:creationId xmlns:a16="http://schemas.microsoft.com/office/drawing/2014/main" id="{63CC4EF5-8319-E8BF-3180-ACC9413CFC08}"/>
              </a:ext>
            </a:extLst>
          </p:cNvPr>
          <p:cNvPicPr>
            <a:picLocks noChangeAspect="1"/>
          </p:cNvPicPr>
          <p:nvPr/>
        </p:nvPicPr>
        <p:blipFill rotWithShape="1">
          <a:blip r:embed="rId4">
            <a:extLst>
              <a:ext uri="{28A0092B-C50C-407E-A947-70E740481C1C}">
                <a14:useLocalDpi xmlns:a14="http://schemas.microsoft.com/office/drawing/2010/main" val="0"/>
              </a:ext>
            </a:extLst>
          </a:blip>
          <a:srcRect l="4549"/>
          <a:stretch/>
        </p:blipFill>
        <p:spPr>
          <a:xfrm>
            <a:off x="365726" y="5276448"/>
            <a:ext cx="2412269" cy="2527224"/>
          </a:xfrm>
          <a:prstGeom prst="rect">
            <a:avLst/>
          </a:prstGeom>
        </p:spPr>
      </p:pic>
      <p:grpSp>
        <p:nvGrpSpPr>
          <p:cNvPr id="47" name="Group 47"/>
          <p:cNvGrpSpPr/>
          <p:nvPr/>
        </p:nvGrpSpPr>
        <p:grpSpPr>
          <a:xfrm>
            <a:off x="32657" y="8962054"/>
            <a:ext cx="18288000" cy="1395703"/>
            <a:chOff x="0" y="0"/>
            <a:chExt cx="24384000" cy="1860937"/>
          </a:xfrm>
        </p:grpSpPr>
        <p:sp>
          <p:nvSpPr>
            <p:cNvPr id="48" name="Freeform 4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5">
                <a:extLst>
                  <a:ext uri="{96DAC541-7B7A-43D3-8B79-37D633B846F1}">
                    <asvg:svgBlip xmlns:asvg="http://schemas.microsoft.com/office/drawing/2016/SVG/main" r:embed="rId6"/>
                  </a:ext>
                </a:extLst>
              </a:blip>
              <a:stretch>
                <a:fillRect b="-37612"/>
              </a:stretch>
            </a:blipFill>
          </p:spPr>
          <p:txBody>
            <a:bodyPr/>
            <a:lstStyle/>
            <a:p>
              <a:endParaRPr lang="en-US">
                <a:latin typeface="+mj-lt"/>
              </a:endParaRPr>
            </a:p>
          </p:txBody>
        </p:sp>
        <p:sp>
          <p:nvSpPr>
            <p:cNvPr id="50" name="Freeform 5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7"/>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B6AB22A9-58AB-1F6D-80DD-71830EF7E2B0}"/>
              </a:ext>
            </a:extLst>
          </p:cNvPr>
          <p:cNvSpPr txBox="1"/>
          <p:nvPr/>
        </p:nvSpPr>
        <p:spPr>
          <a:xfrm>
            <a:off x="11608" y="-201342"/>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Technologies</a:t>
            </a:r>
          </a:p>
        </p:txBody>
      </p:sp>
      <p:graphicFrame>
        <p:nvGraphicFramePr>
          <p:cNvPr id="49" name="Diagram 48">
            <a:extLst>
              <a:ext uri="{FF2B5EF4-FFF2-40B4-BE49-F238E27FC236}">
                <a16:creationId xmlns:a16="http://schemas.microsoft.com/office/drawing/2014/main" id="{63D49B86-CDDE-0CD3-698A-BDF7EFDFE174}"/>
              </a:ext>
            </a:extLst>
          </p:cNvPr>
          <p:cNvGraphicFramePr/>
          <p:nvPr>
            <p:extLst>
              <p:ext uri="{D42A27DB-BD31-4B8C-83A1-F6EECF244321}">
                <p14:modId xmlns:p14="http://schemas.microsoft.com/office/powerpoint/2010/main" val="3102384876"/>
              </p:ext>
            </p:extLst>
          </p:nvPr>
        </p:nvGraphicFramePr>
        <p:xfrm>
          <a:off x="3124200" y="1571959"/>
          <a:ext cx="12039600" cy="78999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7" name="TextBox 56">
            <a:extLst>
              <a:ext uri="{FF2B5EF4-FFF2-40B4-BE49-F238E27FC236}">
                <a16:creationId xmlns:a16="http://schemas.microsoft.com/office/drawing/2014/main" id="{CC72063D-0E5B-1BC8-A042-70B44563E549}"/>
              </a:ext>
            </a:extLst>
          </p:cNvPr>
          <p:cNvSpPr txBox="1"/>
          <p:nvPr/>
        </p:nvSpPr>
        <p:spPr>
          <a:xfrm>
            <a:off x="8247794" y="4126187"/>
            <a:ext cx="2445049" cy="584775"/>
          </a:xfrm>
          <a:prstGeom prst="rect">
            <a:avLst/>
          </a:prstGeom>
          <a:noFill/>
        </p:spPr>
        <p:txBody>
          <a:bodyPr wrap="square" rtlCol="0">
            <a:spAutoFit/>
          </a:bodyPr>
          <a:lstStyle/>
          <a:p>
            <a:r>
              <a:rPr lang="en-US" sz="32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TensorFlow</a:t>
            </a:r>
            <a:endParaRPr lang="en-US" sz="3200">
              <a:latin typeface="+mj-lt"/>
            </a:endParaRPr>
          </a:p>
        </p:txBody>
      </p:sp>
      <p:sp>
        <p:nvSpPr>
          <p:cNvPr id="59" name="Hexagon 58">
            <a:extLst>
              <a:ext uri="{FF2B5EF4-FFF2-40B4-BE49-F238E27FC236}">
                <a16:creationId xmlns:a16="http://schemas.microsoft.com/office/drawing/2014/main" id="{9E85D764-2A5D-161B-DB66-20C3D9CA220B}"/>
              </a:ext>
            </a:extLst>
          </p:cNvPr>
          <p:cNvSpPr/>
          <p:nvPr/>
        </p:nvSpPr>
        <p:spPr>
          <a:xfrm rot="5400000">
            <a:off x="11164048" y="2540114"/>
            <a:ext cx="4116989" cy="3657600"/>
          </a:xfrm>
          <a:prstGeom prst="hexagon">
            <a:avLst/>
          </a:pr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1" name="TextBox 60">
            <a:extLst>
              <a:ext uri="{FF2B5EF4-FFF2-40B4-BE49-F238E27FC236}">
                <a16:creationId xmlns:a16="http://schemas.microsoft.com/office/drawing/2014/main" id="{C3441FC3-C176-FBCE-41C6-76E42C8FD845}"/>
              </a:ext>
            </a:extLst>
          </p:cNvPr>
          <p:cNvSpPr txBox="1"/>
          <p:nvPr/>
        </p:nvSpPr>
        <p:spPr>
          <a:xfrm>
            <a:off x="4419600" y="6405909"/>
            <a:ext cx="9151374" cy="646331"/>
          </a:xfrm>
          <a:prstGeom prst="rect">
            <a:avLst/>
          </a:prstGeom>
          <a:noFill/>
        </p:spPr>
        <p:txBody>
          <a:bodyPr wrap="square">
            <a:spAutoFit/>
          </a:bodyPr>
          <a:lstStyle/>
          <a:p>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React </a:t>
            </a:r>
            <a:endParaRPr lang="en-US" sz="3600">
              <a:latin typeface="+mj-lt"/>
            </a:endParaRPr>
          </a:p>
        </p:txBody>
      </p:sp>
      <p:sp>
        <p:nvSpPr>
          <p:cNvPr id="63" name="TextBox 62">
            <a:extLst>
              <a:ext uri="{FF2B5EF4-FFF2-40B4-BE49-F238E27FC236}">
                <a16:creationId xmlns:a16="http://schemas.microsoft.com/office/drawing/2014/main" id="{9D822E83-41E9-A2BE-C40C-A9D05A90B3C8}"/>
              </a:ext>
            </a:extLst>
          </p:cNvPr>
          <p:cNvSpPr txBox="1"/>
          <p:nvPr/>
        </p:nvSpPr>
        <p:spPr>
          <a:xfrm>
            <a:off x="6549512" y="6405909"/>
            <a:ext cx="9151374" cy="646331"/>
          </a:xfrm>
          <a:prstGeom prst="rect">
            <a:avLst/>
          </a:prstGeom>
          <a:noFill/>
        </p:spPr>
        <p:txBody>
          <a:bodyPr wrap="square">
            <a:spAutoFit/>
          </a:bodyPr>
          <a:lstStyle/>
          <a:p>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Python </a:t>
            </a:r>
            <a:endParaRPr lang="en-US" sz="3600">
              <a:latin typeface="+mj-lt"/>
            </a:endParaRPr>
          </a:p>
        </p:txBody>
      </p:sp>
      <p:sp>
        <p:nvSpPr>
          <p:cNvPr id="66" name="TextBox 65">
            <a:extLst>
              <a:ext uri="{FF2B5EF4-FFF2-40B4-BE49-F238E27FC236}">
                <a16:creationId xmlns:a16="http://schemas.microsoft.com/office/drawing/2014/main" id="{CE923C18-8000-D57C-DCF6-EC8DCCC6C277}"/>
              </a:ext>
            </a:extLst>
          </p:cNvPr>
          <p:cNvSpPr txBox="1"/>
          <p:nvPr/>
        </p:nvSpPr>
        <p:spPr>
          <a:xfrm>
            <a:off x="11626262" y="3387524"/>
            <a:ext cx="2928389" cy="2062103"/>
          </a:xfrm>
          <a:prstGeom prst="rect">
            <a:avLst/>
          </a:prstGeom>
          <a:noFill/>
        </p:spPr>
        <p:txBody>
          <a:bodyPr wrap="square">
            <a:spAutoFit/>
          </a:bodyPr>
          <a:lstStyle/>
          <a:p>
            <a:pPr algn="ctr"/>
            <a:r>
              <a:rPr lang="en-US" sz="32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Natural language processing (NLP)</a:t>
            </a:r>
          </a:p>
        </p:txBody>
      </p:sp>
      <p:pic>
        <p:nvPicPr>
          <p:cNvPr id="74" name="Picture 73">
            <a:extLst>
              <a:ext uri="{FF2B5EF4-FFF2-40B4-BE49-F238E27FC236}">
                <a16:creationId xmlns:a16="http://schemas.microsoft.com/office/drawing/2014/main" id="{9B43F8A6-A2E6-6DD5-F66F-A5CE72C02D4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21622" y="8262996"/>
            <a:ext cx="1344275" cy="1476190"/>
          </a:xfrm>
          <a:prstGeom prst="rect">
            <a:avLst/>
          </a:prstGeom>
        </p:spPr>
      </p:pic>
      <p:pic>
        <p:nvPicPr>
          <p:cNvPr id="78" name="Picture 77">
            <a:extLst>
              <a:ext uri="{FF2B5EF4-FFF2-40B4-BE49-F238E27FC236}">
                <a16:creationId xmlns:a16="http://schemas.microsoft.com/office/drawing/2014/main" id="{F0306887-33D9-D103-31AE-E03785FF064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936407" y="3300031"/>
            <a:ext cx="2010535" cy="2010535"/>
          </a:xfrm>
          <a:prstGeom prst="rect">
            <a:avLst/>
          </a:prstGeom>
        </p:spPr>
      </p:pic>
      <p:sp>
        <p:nvSpPr>
          <p:cNvPr id="79" name="AutoShape 14">
            <a:extLst>
              <a:ext uri="{FF2B5EF4-FFF2-40B4-BE49-F238E27FC236}">
                <a16:creationId xmlns:a16="http://schemas.microsoft.com/office/drawing/2014/main" id="{DCDDAA3F-4C88-FC01-A1F8-E1CDE854F88E}"/>
              </a:ext>
            </a:extLst>
          </p:cNvPr>
          <p:cNvSpPr/>
          <p:nvPr/>
        </p:nvSpPr>
        <p:spPr>
          <a:xfrm flipH="1">
            <a:off x="2362200" y="6832367"/>
            <a:ext cx="1676400" cy="0"/>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0" name="AutoShape 14">
            <a:extLst>
              <a:ext uri="{FF2B5EF4-FFF2-40B4-BE49-F238E27FC236}">
                <a16:creationId xmlns:a16="http://schemas.microsoft.com/office/drawing/2014/main" id="{407D57BF-2B28-7920-FE36-9DF611481177}"/>
              </a:ext>
            </a:extLst>
          </p:cNvPr>
          <p:cNvSpPr/>
          <p:nvPr/>
        </p:nvSpPr>
        <p:spPr>
          <a:xfrm flipH="1" flipV="1">
            <a:off x="3810000" y="3454757"/>
            <a:ext cx="1143000" cy="621941"/>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1" name="AutoShape 14">
            <a:extLst>
              <a:ext uri="{FF2B5EF4-FFF2-40B4-BE49-F238E27FC236}">
                <a16:creationId xmlns:a16="http://schemas.microsoft.com/office/drawing/2014/main" id="{D5E1B023-512A-290E-7FAA-DEAFC2612A90}"/>
              </a:ext>
            </a:extLst>
          </p:cNvPr>
          <p:cNvSpPr/>
          <p:nvPr/>
        </p:nvSpPr>
        <p:spPr>
          <a:xfrm flipH="1">
            <a:off x="7239000" y="8006972"/>
            <a:ext cx="0" cy="512049"/>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4" name="AutoShape 14">
            <a:extLst>
              <a:ext uri="{FF2B5EF4-FFF2-40B4-BE49-F238E27FC236}">
                <a16:creationId xmlns:a16="http://schemas.microsoft.com/office/drawing/2014/main" id="{D689B2A2-9502-4099-AB5E-D0D193E4BE50}"/>
              </a:ext>
            </a:extLst>
          </p:cNvPr>
          <p:cNvSpPr/>
          <p:nvPr/>
        </p:nvSpPr>
        <p:spPr>
          <a:xfrm flipH="1" flipV="1">
            <a:off x="7772400" y="2380684"/>
            <a:ext cx="475394" cy="768297"/>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5" name="AutoShape 14">
            <a:extLst>
              <a:ext uri="{FF2B5EF4-FFF2-40B4-BE49-F238E27FC236}">
                <a16:creationId xmlns:a16="http://schemas.microsoft.com/office/drawing/2014/main" id="{174BB207-1878-7662-880D-5E5892CCB99E}"/>
              </a:ext>
            </a:extLst>
          </p:cNvPr>
          <p:cNvSpPr/>
          <p:nvPr/>
        </p:nvSpPr>
        <p:spPr>
          <a:xfrm flipV="1">
            <a:off x="15091738" y="4305299"/>
            <a:ext cx="840992" cy="11647"/>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6" name="AutoShape 14">
            <a:extLst>
              <a:ext uri="{FF2B5EF4-FFF2-40B4-BE49-F238E27FC236}">
                <a16:creationId xmlns:a16="http://schemas.microsoft.com/office/drawing/2014/main" id="{1747080D-31ED-24FD-2D6A-813802D57303}"/>
              </a:ext>
            </a:extLst>
          </p:cNvPr>
          <p:cNvSpPr/>
          <p:nvPr/>
        </p:nvSpPr>
        <p:spPr>
          <a:xfrm>
            <a:off x="12496800" y="7140478"/>
            <a:ext cx="1968230" cy="59317"/>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2" name="TextBox 1">
            <a:extLst>
              <a:ext uri="{FF2B5EF4-FFF2-40B4-BE49-F238E27FC236}">
                <a16:creationId xmlns:a16="http://schemas.microsoft.com/office/drawing/2014/main" id="{F3229C55-E7BC-E8C1-09B2-AF2DF796114A}"/>
              </a:ext>
            </a:extLst>
          </p:cNvPr>
          <p:cNvSpPr txBox="1"/>
          <p:nvPr/>
        </p:nvSpPr>
        <p:spPr>
          <a:xfrm>
            <a:off x="9829800" y="6506020"/>
            <a:ext cx="2545619" cy="1569660"/>
          </a:xfrm>
          <a:prstGeom prst="rect">
            <a:avLst/>
          </a:prstGeom>
          <a:noFill/>
        </p:spPr>
        <p:txBody>
          <a:bodyPr wrap="square" rtlCol="0">
            <a:spAutoFit/>
          </a:bodyPr>
          <a:lstStyle/>
          <a:p>
            <a:pPr algn="ctr"/>
            <a:r>
              <a:rPr lang="en-US" sz="32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JavaScript libraries</a:t>
            </a:r>
          </a:p>
          <a:p>
            <a:pPr algn="ctr"/>
            <a:endParaRPr lang="en-US" sz="3200" b="1">
              <a:solidFill>
                <a:schemeClr val="bg1"/>
              </a:solidFill>
              <a:effectLst>
                <a:outerShdw blurRad="38100" dist="38100" dir="2700000" algn="tl">
                  <a:srgbClr val="000000">
                    <a:alpha val="43137"/>
                  </a:srgbClr>
                </a:outerShdw>
              </a:effectLst>
              <a:latin typeface="+mj-lt"/>
              <a:cs typeface="Times New Roman" panose="02020603050405020304" pitchFamily="18" charset="0"/>
            </a:endParaRPr>
          </a:p>
        </p:txBody>
      </p:sp>
      <p:sp>
        <p:nvSpPr>
          <p:cNvPr id="3" name="TextBox 2">
            <a:extLst>
              <a:ext uri="{FF2B5EF4-FFF2-40B4-BE49-F238E27FC236}">
                <a16:creationId xmlns:a16="http://schemas.microsoft.com/office/drawing/2014/main" id="{FE487ECC-BB6E-FF21-7795-E1729689B719}"/>
              </a:ext>
            </a:extLst>
          </p:cNvPr>
          <p:cNvSpPr txBox="1"/>
          <p:nvPr/>
        </p:nvSpPr>
        <p:spPr>
          <a:xfrm>
            <a:off x="5137280" y="4360463"/>
            <a:ext cx="2377019" cy="646331"/>
          </a:xfrm>
          <a:prstGeom prst="rect">
            <a:avLst/>
          </a:prstGeom>
          <a:noFill/>
        </p:spPr>
        <p:txBody>
          <a:bodyPr wrap="square">
            <a:spAutoFit/>
          </a:bodyPr>
          <a:lstStyle/>
          <a:p>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Animaker</a:t>
            </a:r>
          </a:p>
        </p:txBody>
      </p:sp>
      <p:pic>
        <p:nvPicPr>
          <p:cNvPr id="5" name="Picture 4">
            <a:extLst>
              <a:ext uri="{FF2B5EF4-FFF2-40B4-BE49-F238E27FC236}">
                <a16:creationId xmlns:a16="http://schemas.microsoft.com/office/drawing/2014/main" id="{98E9E487-338E-8E0D-F07D-09E2532D603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714924" y="6391868"/>
            <a:ext cx="1881566" cy="1881566"/>
          </a:xfrm>
          <a:prstGeom prst="rect">
            <a:avLst/>
          </a:prstGeom>
        </p:spPr>
      </p:pic>
      <p:pic>
        <p:nvPicPr>
          <p:cNvPr id="7" name="Picture 6">
            <a:extLst>
              <a:ext uri="{FF2B5EF4-FFF2-40B4-BE49-F238E27FC236}">
                <a16:creationId xmlns:a16="http://schemas.microsoft.com/office/drawing/2014/main" id="{40854E92-4A5A-61A7-5348-0A77C075F75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71860" y="2363068"/>
            <a:ext cx="2274603" cy="2274603"/>
          </a:xfrm>
          <a:prstGeom prst="rect">
            <a:avLst/>
          </a:prstGeom>
        </p:spPr>
      </p:pic>
      <p:sp>
        <p:nvSpPr>
          <p:cNvPr id="4" name="TextBox 25">
            <a:extLst>
              <a:ext uri="{FF2B5EF4-FFF2-40B4-BE49-F238E27FC236}">
                <a16:creationId xmlns:a16="http://schemas.microsoft.com/office/drawing/2014/main" id="{C0965C60-7931-8DA8-86CE-81C58B84A9C7}"/>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11" name="Slide Number Placeholder 10">
            <a:extLst>
              <a:ext uri="{FF2B5EF4-FFF2-40B4-BE49-F238E27FC236}">
                <a16:creationId xmlns:a16="http://schemas.microsoft.com/office/drawing/2014/main" id="{458B9862-7EBD-4ABE-132A-BD77F47C42AD}"/>
              </a:ext>
            </a:extLst>
          </p:cNvPr>
          <p:cNvSpPr>
            <a:spLocks noGrp="1"/>
          </p:cNvSpPr>
          <p:nvPr>
            <p:ph type="sldNum" sz="quarter" idx="12"/>
          </p:nvPr>
        </p:nvSpPr>
        <p:spPr>
          <a:xfrm>
            <a:off x="15880680" y="9775359"/>
            <a:ext cx="2133600" cy="365125"/>
          </a:xfrm>
        </p:spPr>
        <p:txBody>
          <a:bodyPr/>
          <a:lstStyle/>
          <a:p>
            <a:fld id="{B6F15528-21DE-4FAA-801E-634DDDAF4B2B}" type="slidenum">
              <a:rPr lang="en-US" sz="2800" smtClean="0">
                <a:solidFill>
                  <a:schemeClr val="tx1"/>
                </a:solidFill>
              </a:rPr>
              <a:pPr/>
              <a:t>74</a:t>
            </a:fld>
            <a:endParaRPr lang="en-US" sz="2800">
              <a:solidFill>
                <a:schemeClr val="tx1"/>
              </a:solidFill>
            </a:endParaRPr>
          </a:p>
        </p:txBody>
      </p:sp>
    </p:spTree>
    <p:extLst>
      <p:ext uri="{BB962C8B-B14F-4D97-AF65-F5344CB8AC3E}">
        <p14:creationId xmlns:p14="http://schemas.microsoft.com/office/powerpoint/2010/main" val="17002185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
            <a:extLst>
              <a:ext uri="{FF2B5EF4-FFF2-40B4-BE49-F238E27FC236}">
                <a16:creationId xmlns:a16="http://schemas.microsoft.com/office/drawing/2014/main" id="{BF7E81DC-3433-F0C0-2E8D-1E688F49E9C8}"/>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3BD7FD7E-CEF5-F095-340C-78755606B8C1}"/>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66292100-3551-5193-5E6F-E1DDA67F4604}"/>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3FA64E41-EF40-AAA0-7738-A70D8D85B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p:cNvGrpSpPr/>
          <p:nvPr/>
        </p:nvGrpSpPr>
        <p:grpSpPr>
          <a:xfrm>
            <a:off x="32657" y="8929397"/>
            <a:ext cx="18288000" cy="1395703"/>
            <a:chOff x="0" y="0"/>
            <a:chExt cx="24384000" cy="1860937"/>
          </a:xfrm>
        </p:grpSpPr>
        <p:sp>
          <p:nvSpPr>
            <p:cNvPr id="48" name="Freeform 4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B6AB22A9-58AB-1F6D-80DD-71830EF7E2B0}"/>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graphicFrame>
        <p:nvGraphicFramePr>
          <p:cNvPr id="19" name="Diagram 18">
            <a:extLst>
              <a:ext uri="{FF2B5EF4-FFF2-40B4-BE49-F238E27FC236}">
                <a16:creationId xmlns:a16="http://schemas.microsoft.com/office/drawing/2014/main" id="{EF460DBF-A667-5757-7CCE-C3F124DDE593}"/>
              </a:ext>
            </a:extLst>
          </p:cNvPr>
          <p:cNvGraphicFramePr/>
          <p:nvPr>
            <p:extLst>
              <p:ext uri="{D42A27DB-BD31-4B8C-83A1-F6EECF244321}">
                <p14:modId xmlns:p14="http://schemas.microsoft.com/office/powerpoint/2010/main" val="873117729"/>
              </p:ext>
            </p:extLst>
          </p:nvPr>
        </p:nvGraphicFramePr>
        <p:xfrm>
          <a:off x="1678975" y="1725570"/>
          <a:ext cx="12434408" cy="76010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a:extLst>
              <a:ext uri="{FF2B5EF4-FFF2-40B4-BE49-F238E27FC236}">
                <a16:creationId xmlns:a16="http://schemas.microsoft.com/office/drawing/2014/main" id="{99A48EBA-9AA7-79D9-078E-02FFAA125D9F}"/>
              </a:ext>
            </a:extLst>
          </p:cNvPr>
          <p:cNvSpPr txBox="1"/>
          <p:nvPr/>
        </p:nvSpPr>
        <p:spPr>
          <a:xfrm>
            <a:off x="1752600" y="5239922"/>
            <a:ext cx="3505201" cy="1200329"/>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  Machine</a:t>
            </a:r>
          </a:p>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Learning </a:t>
            </a:r>
          </a:p>
        </p:txBody>
      </p:sp>
      <p:sp>
        <p:nvSpPr>
          <p:cNvPr id="4" name="TextBox 3">
            <a:extLst>
              <a:ext uri="{FF2B5EF4-FFF2-40B4-BE49-F238E27FC236}">
                <a16:creationId xmlns:a16="http://schemas.microsoft.com/office/drawing/2014/main" id="{0D2A2FE3-64CE-8B49-8AA9-F32F1DDE5CF9}"/>
              </a:ext>
            </a:extLst>
          </p:cNvPr>
          <p:cNvSpPr txBox="1"/>
          <p:nvPr/>
        </p:nvSpPr>
        <p:spPr>
          <a:xfrm>
            <a:off x="4495800" y="3182952"/>
            <a:ext cx="3753579" cy="1754326"/>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Natural </a:t>
            </a:r>
          </a:p>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language processing</a:t>
            </a:r>
          </a:p>
        </p:txBody>
      </p:sp>
      <p:sp>
        <p:nvSpPr>
          <p:cNvPr id="14" name="TextBox 25">
            <a:extLst>
              <a:ext uri="{FF2B5EF4-FFF2-40B4-BE49-F238E27FC236}">
                <a16:creationId xmlns:a16="http://schemas.microsoft.com/office/drawing/2014/main" id="{629B892F-A694-24FD-5B25-58E2DD20C8A8}"/>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a:t>
            </a:r>
            <a:r>
              <a:rPr lang="en-US" sz="2800" b="1" err="1">
                <a:latin typeface="+mj-lt"/>
                <a:ea typeface="Inter Bold"/>
                <a:cs typeface="Inter Bold"/>
                <a:sym typeface="Inter Bold"/>
              </a:rPr>
              <a:t>Semini</a:t>
            </a:r>
            <a:r>
              <a:rPr lang="en-US" sz="2800" b="1">
                <a:latin typeface="+mj-lt"/>
                <a:ea typeface="Inter Bold"/>
                <a:cs typeface="Inter Bold"/>
                <a:sym typeface="Inter Bold"/>
              </a:rPr>
              <a:t> B.V.S.     |	24-25J-228</a:t>
            </a:r>
          </a:p>
        </p:txBody>
      </p:sp>
      <p:sp>
        <p:nvSpPr>
          <p:cNvPr id="25" name="Slide Number Placeholder 24">
            <a:extLst>
              <a:ext uri="{FF2B5EF4-FFF2-40B4-BE49-F238E27FC236}">
                <a16:creationId xmlns:a16="http://schemas.microsoft.com/office/drawing/2014/main" id="{669784FC-66C1-BF84-8D73-D6522C5EF70C}"/>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75</a:t>
            </a:fld>
            <a:endParaRPr lang="en-US" sz="2800">
              <a:solidFill>
                <a:schemeClr val="tx1"/>
              </a:solidFill>
            </a:endParaRPr>
          </a:p>
        </p:txBody>
      </p:sp>
      <p:sp>
        <p:nvSpPr>
          <p:cNvPr id="27" name="TextBox 26">
            <a:extLst>
              <a:ext uri="{FF2B5EF4-FFF2-40B4-BE49-F238E27FC236}">
                <a16:creationId xmlns:a16="http://schemas.microsoft.com/office/drawing/2014/main" id="{AD3E30C1-BF2A-F9B3-8C1D-BC64CD014E10}"/>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Key Pillars</a:t>
            </a:r>
            <a:endParaRPr lang="en-US" sz="6600"/>
          </a:p>
        </p:txBody>
      </p:sp>
      <p:sp>
        <p:nvSpPr>
          <p:cNvPr id="20" name="TextBox 19">
            <a:extLst>
              <a:ext uri="{FF2B5EF4-FFF2-40B4-BE49-F238E27FC236}">
                <a16:creationId xmlns:a16="http://schemas.microsoft.com/office/drawing/2014/main" id="{56A40D5D-F530-7430-8F24-AD56591A4D9F}"/>
              </a:ext>
            </a:extLst>
          </p:cNvPr>
          <p:cNvSpPr txBox="1"/>
          <p:nvPr/>
        </p:nvSpPr>
        <p:spPr>
          <a:xfrm>
            <a:off x="4481945" y="6582326"/>
            <a:ext cx="3505201" cy="1200329"/>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Gamified Activities</a:t>
            </a:r>
          </a:p>
        </p:txBody>
      </p:sp>
      <p:pic>
        <p:nvPicPr>
          <p:cNvPr id="30" name="Picture 29" descr="A computer screen with lines and dots&#10;&#10;Description automatically generated">
            <a:extLst>
              <a:ext uri="{FF2B5EF4-FFF2-40B4-BE49-F238E27FC236}">
                <a16:creationId xmlns:a16="http://schemas.microsoft.com/office/drawing/2014/main" id="{328FDACC-2A75-48D3-63D8-5F372A56885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60380" y="4340588"/>
            <a:ext cx="4282443" cy="3678581"/>
          </a:xfrm>
          <a:prstGeom prst="hexagon">
            <a:avLst/>
          </a:prstGeom>
        </p:spPr>
      </p:pic>
      <p:grpSp>
        <p:nvGrpSpPr>
          <p:cNvPr id="2" name="Group 1">
            <a:extLst>
              <a:ext uri="{FF2B5EF4-FFF2-40B4-BE49-F238E27FC236}">
                <a16:creationId xmlns:a16="http://schemas.microsoft.com/office/drawing/2014/main" id="{82F3DAF4-3F78-184E-FF3A-CAA011123F22}"/>
              </a:ext>
            </a:extLst>
          </p:cNvPr>
          <p:cNvGrpSpPr/>
          <p:nvPr/>
        </p:nvGrpSpPr>
        <p:grpSpPr>
          <a:xfrm>
            <a:off x="11510914" y="3182952"/>
            <a:ext cx="3195686" cy="2792736"/>
            <a:chOff x="471596" y="2951151"/>
            <a:chExt cx="3012020" cy="2554620"/>
          </a:xfrm>
          <a:scene3d>
            <a:camera prst="orthographicFront"/>
            <a:lightRig rig="threePt" dir="t">
              <a:rot lat="0" lon="0" rev="7500000"/>
            </a:lightRig>
          </a:scene3d>
        </p:grpSpPr>
        <p:sp>
          <p:nvSpPr>
            <p:cNvPr id="5" name="Hexagon 4">
              <a:extLst>
                <a:ext uri="{FF2B5EF4-FFF2-40B4-BE49-F238E27FC236}">
                  <a16:creationId xmlns:a16="http://schemas.microsoft.com/office/drawing/2014/main" id="{413C1650-6B4C-EF72-CEAE-FAF9800264A7}"/>
                </a:ext>
              </a:extLst>
            </p:cNvPr>
            <p:cNvSpPr/>
            <p:nvPr/>
          </p:nvSpPr>
          <p:spPr>
            <a:xfrm>
              <a:off x="471596" y="2951151"/>
              <a:ext cx="3012020" cy="2554620"/>
            </a:xfrm>
            <a:prstGeom prst="hexagon">
              <a:avLst>
                <a:gd name="adj" fmla="val 28570"/>
                <a:gd name="vf" fmla="val 115470"/>
              </a:avLst>
            </a:prstGeom>
            <a:sp3d prstMaterial="plastic">
              <a:bevelT w="127000" h="25400" prst="relaxedInset"/>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a:lstStyle/>
            <a:p>
              <a:endParaRPr lang="en-US"/>
            </a:p>
          </p:txBody>
        </p:sp>
        <p:sp>
          <p:nvSpPr>
            <p:cNvPr id="6" name="Hexagon 4">
              <a:extLst>
                <a:ext uri="{FF2B5EF4-FFF2-40B4-BE49-F238E27FC236}">
                  <a16:creationId xmlns:a16="http://schemas.microsoft.com/office/drawing/2014/main" id="{002EDE72-1ED8-BFBE-C375-21CC95AB2597}"/>
                </a:ext>
              </a:extLst>
            </p:cNvPr>
            <p:cNvSpPr txBox="1"/>
            <p:nvPr/>
          </p:nvSpPr>
          <p:spPr>
            <a:xfrm>
              <a:off x="965883" y="3370376"/>
              <a:ext cx="2023446" cy="171617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endParaRPr lang="en-US" sz="6400" kern="1200">
                <a:noFill/>
              </a:endParaRPr>
            </a:p>
          </p:txBody>
        </p:sp>
      </p:grpSp>
      <p:sp>
        <p:nvSpPr>
          <p:cNvPr id="10" name="TextBox 9">
            <a:extLst>
              <a:ext uri="{FF2B5EF4-FFF2-40B4-BE49-F238E27FC236}">
                <a16:creationId xmlns:a16="http://schemas.microsoft.com/office/drawing/2014/main" id="{6162FC5C-0B7D-44D9-205B-FAE4F7334D27}"/>
              </a:ext>
            </a:extLst>
          </p:cNvPr>
          <p:cNvSpPr txBox="1"/>
          <p:nvPr/>
        </p:nvSpPr>
        <p:spPr>
          <a:xfrm>
            <a:off x="11533428" y="3810740"/>
            <a:ext cx="3195686" cy="1200329"/>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Data Preprocessing </a:t>
            </a:r>
          </a:p>
        </p:txBody>
      </p:sp>
    </p:spTree>
    <p:extLst>
      <p:ext uri="{BB962C8B-B14F-4D97-AF65-F5344CB8AC3E}">
        <p14:creationId xmlns:p14="http://schemas.microsoft.com/office/powerpoint/2010/main" val="8823323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a:extLst>
              <a:ext uri="{FF2B5EF4-FFF2-40B4-BE49-F238E27FC236}">
                <a16:creationId xmlns:a16="http://schemas.microsoft.com/office/drawing/2014/main" id="{791E9306-BE51-68DC-79F0-A2CA32A0237D}"/>
              </a:ext>
            </a:extLst>
          </p:cNvPr>
          <p:cNvGrpSpPr/>
          <p:nvPr/>
        </p:nvGrpSpPr>
        <p:grpSpPr>
          <a:xfrm>
            <a:off x="-9525" y="-72643"/>
            <a:ext cx="18288000" cy="1625028"/>
            <a:chOff x="0" y="0"/>
            <a:chExt cx="4816593" cy="427991"/>
          </a:xfrm>
        </p:grpSpPr>
        <p:sp>
          <p:nvSpPr>
            <p:cNvPr id="7" name="Freeform 4">
              <a:extLst>
                <a:ext uri="{FF2B5EF4-FFF2-40B4-BE49-F238E27FC236}">
                  <a16:creationId xmlns:a16="http://schemas.microsoft.com/office/drawing/2014/main" id="{D6080F3A-E5DD-54A0-6AA4-0FD11DE0720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5" name="TextBox 5">
              <a:extLst>
                <a:ext uri="{FF2B5EF4-FFF2-40B4-BE49-F238E27FC236}">
                  <a16:creationId xmlns:a16="http://schemas.microsoft.com/office/drawing/2014/main" id="{90BC7D62-907E-C30A-0674-DB816D42CF13}"/>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6" name="Picture 15" descr="A blue text on a black background&#10;&#10;Description automatically generated">
            <a:extLst>
              <a:ext uri="{FF2B5EF4-FFF2-40B4-BE49-F238E27FC236}">
                <a16:creationId xmlns:a16="http://schemas.microsoft.com/office/drawing/2014/main" id="{00506AD7-1DF9-2DCE-117D-F8431B2AB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42" name="Freeform 10">
            <a:extLst>
              <a:ext uri="{FF2B5EF4-FFF2-40B4-BE49-F238E27FC236}">
                <a16:creationId xmlns:a16="http://schemas.microsoft.com/office/drawing/2014/main" id="{8E40FDA7-ECB5-7E7D-599D-CDA933C054A9}"/>
              </a:ext>
            </a:extLst>
          </p:cNvPr>
          <p:cNvSpPr/>
          <p:nvPr/>
        </p:nvSpPr>
        <p:spPr>
          <a:xfrm>
            <a:off x="9343590" y="2651535"/>
            <a:ext cx="8533548" cy="6462200"/>
          </a:xfrm>
          <a:custGeom>
            <a:avLst/>
            <a:gdLst/>
            <a:ahLst/>
            <a:cxnLst/>
            <a:rect l="l" t="t" r="r" b="b"/>
            <a:pathLst>
              <a:path w="1340440" h="1497577">
                <a:moveTo>
                  <a:pt x="77579" y="0"/>
                </a:moveTo>
                <a:lnTo>
                  <a:pt x="1262861" y="0"/>
                </a:lnTo>
                <a:cubicBezTo>
                  <a:pt x="1305707" y="0"/>
                  <a:pt x="1340440" y="34733"/>
                  <a:pt x="1340440" y="77579"/>
                </a:cubicBezTo>
                <a:lnTo>
                  <a:pt x="1340440" y="1419998"/>
                </a:lnTo>
                <a:cubicBezTo>
                  <a:pt x="1340440" y="1440573"/>
                  <a:pt x="1332266" y="1460306"/>
                  <a:pt x="1317717" y="1474854"/>
                </a:cubicBezTo>
                <a:cubicBezTo>
                  <a:pt x="1303169" y="1489403"/>
                  <a:pt x="1283436" y="1497577"/>
                  <a:pt x="1262861" y="1497577"/>
                </a:cubicBezTo>
                <a:lnTo>
                  <a:pt x="77579" y="1497577"/>
                </a:lnTo>
                <a:cubicBezTo>
                  <a:pt x="57004" y="1497577"/>
                  <a:pt x="37271" y="1489403"/>
                  <a:pt x="22722" y="1474854"/>
                </a:cubicBezTo>
                <a:cubicBezTo>
                  <a:pt x="8173" y="1460306"/>
                  <a:pt x="0" y="1440573"/>
                  <a:pt x="0" y="1419998"/>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latin typeface="+mj-lt"/>
            </a:endParaRPr>
          </a:p>
        </p:txBody>
      </p:sp>
      <p:grpSp>
        <p:nvGrpSpPr>
          <p:cNvPr id="5" name="Group 5"/>
          <p:cNvGrpSpPr/>
          <p:nvPr/>
        </p:nvGrpSpPr>
        <p:grpSpPr>
          <a:xfrm>
            <a:off x="411118" y="1648091"/>
            <a:ext cx="8533549" cy="7475301"/>
            <a:chOff x="-1000303" y="123530"/>
            <a:chExt cx="11378064" cy="9967067"/>
          </a:xfrm>
        </p:grpSpPr>
        <p:sp>
          <p:nvSpPr>
            <p:cNvPr id="8" name="TextBox 8"/>
            <p:cNvSpPr txBox="1"/>
            <p:nvPr/>
          </p:nvSpPr>
          <p:spPr>
            <a:xfrm>
              <a:off x="0" y="6302956"/>
              <a:ext cx="7228381" cy="3265194"/>
            </a:xfrm>
            <a:prstGeom prst="rect">
              <a:avLst/>
            </a:prstGeom>
          </p:spPr>
          <p:txBody>
            <a:bodyPr lIns="50800" tIns="50800" rIns="50800" bIns="50800" rtlCol="0" anchor="ctr"/>
            <a:lstStyle/>
            <a:p>
              <a:pPr algn="ctr">
                <a:lnSpc>
                  <a:spcPts val="2659"/>
                </a:lnSpc>
              </a:pPr>
              <a:endParaRPr>
                <a:latin typeface="+mj-lt"/>
              </a:endParaRPr>
            </a:p>
          </p:txBody>
        </p:sp>
        <p:grpSp>
          <p:nvGrpSpPr>
            <p:cNvPr id="9" name="Group 9"/>
            <p:cNvGrpSpPr/>
            <p:nvPr/>
          </p:nvGrpSpPr>
          <p:grpSpPr>
            <a:xfrm>
              <a:off x="-1000303" y="1281448"/>
              <a:ext cx="11378064" cy="8809149"/>
              <a:chOff x="-241285" y="-38100"/>
              <a:chExt cx="2247519" cy="1740079"/>
            </a:xfrm>
          </p:grpSpPr>
          <p:sp>
            <p:nvSpPr>
              <p:cNvPr id="10" name="Freeform 10"/>
              <p:cNvSpPr/>
              <p:nvPr/>
            </p:nvSpPr>
            <p:spPr>
              <a:xfrm>
                <a:off x="-241285" y="0"/>
                <a:ext cx="2247519" cy="1701979"/>
              </a:xfrm>
              <a:custGeom>
                <a:avLst/>
                <a:gdLst/>
                <a:ahLst/>
                <a:cxnLst/>
                <a:rect l="l" t="t" r="r" b="b"/>
                <a:pathLst>
                  <a:path w="1340440" h="1497577">
                    <a:moveTo>
                      <a:pt x="77579" y="0"/>
                    </a:moveTo>
                    <a:lnTo>
                      <a:pt x="1262861" y="0"/>
                    </a:lnTo>
                    <a:cubicBezTo>
                      <a:pt x="1305707" y="0"/>
                      <a:pt x="1340440" y="34733"/>
                      <a:pt x="1340440" y="77579"/>
                    </a:cubicBezTo>
                    <a:lnTo>
                      <a:pt x="1340440" y="1419998"/>
                    </a:lnTo>
                    <a:cubicBezTo>
                      <a:pt x="1340440" y="1440573"/>
                      <a:pt x="1332266" y="1460306"/>
                      <a:pt x="1317717" y="1474854"/>
                    </a:cubicBezTo>
                    <a:cubicBezTo>
                      <a:pt x="1303169" y="1489403"/>
                      <a:pt x="1283436" y="1497577"/>
                      <a:pt x="1262861" y="1497577"/>
                    </a:cubicBezTo>
                    <a:lnTo>
                      <a:pt x="77579" y="1497577"/>
                    </a:lnTo>
                    <a:cubicBezTo>
                      <a:pt x="57004" y="1497577"/>
                      <a:pt x="37271" y="1489403"/>
                      <a:pt x="22722" y="1474854"/>
                    </a:cubicBezTo>
                    <a:cubicBezTo>
                      <a:pt x="8173" y="1460306"/>
                      <a:pt x="0" y="1440573"/>
                      <a:pt x="0" y="1419998"/>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latin typeface="+mj-lt"/>
                </a:endParaRPr>
              </a:p>
            </p:txBody>
          </p:sp>
          <p:sp>
            <p:nvSpPr>
              <p:cNvPr id="11" name="TextBox 11"/>
              <p:cNvSpPr txBox="1"/>
              <p:nvPr/>
            </p:nvSpPr>
            <p:spPr>
              <a:xfrm>
                <a:off x="0" y="-38100"/>
                <a:ext cx="1340440" cy="1535677"/>
              </a:xfrm>
              <a:prstGeom prst="rect">
                <a:avLst/>
              </a:prstGeom>
            </p:spPr>
            <p:txBody>
              <a:bodyPr lIns="50800" tIns="50800" rIns="50800" bIns="50800" rtlCol="0" anchor="ctr"/>
              <a:lstStyle/>
              <a:p>
                <a:pPr algn="ctr">
                  <a:lnSpc>
                    <a:spcPts val="2659"/>
                  </a:lnSpc>
                </a:pPr>
                <a:endParaRPr>
                  <a:latin typeface="+mj-lt"/>
                </a:endParaRPr>
              </a:p>
            </p:txBody>
          </p:sp>
        </p:grpSp>
        <p:grpSp>
          <p:nvGrpSpPr>
            <p:cNvPr id="12" name="Group 12"/>
            <p:cNvGrpSpPr/>
            <p:nvPr/>
          </p:nvGrpSpPr>
          <p:grpSpPr>
            <a:xfrm>
              <a:off x="2416299" y="123530"/>
              <a:ext cx="3653371" cy="2948658"/>
              <a:chOff x="76200" y="34051"/>
              <a:chExt cx="1007055" cy="812800"/>
            </a:xfrm>
          </p:grpSpPr>
          <p:sp>
            <p:nvSpPr>
              <p:cNvPr id="13" name="Freeform 13"/>
              <p:cNvSpPr/>
              <p:nvPr/>
            </p:nvSpPr>
            <p:spPr>
              <a:xfrm>
                <a:off x="270455" y="3405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3" cstate="print">
                  <a:extLst>
                    <a:ext uri="{28A0092B-C50C-407E-A947-70E740481C1C}">
                      <a14:useLocalDpi xmlns:a14="http://schemas.microsoft.com/office/drawing/2010/main" val="0"/>
                    </a:ext>
                  </a:extLst>
                </a:blip>
                <a:srcRect/>
                <a:stretch>
                  <a:fillRect l="-61939" t="-27286" r="-423" b="-5620"/>
                </a:stretch>
              </a:blipFill>
            </p:spPr>
            <p:txBody>
              <a:bodyPr/>
              <a:lstStyle/>
              <a:p>
                <a:endParaRPr lang="en-US">
                  <a:latin typeface="+mj-lt"/>
                </a:endParaRP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mj-lt"/>
                </a:endParaRPr>
              </a:p>
            </p:txBody>
          </p:sp>
        </p:grpSp>
        <p:sp>
          <p:nvSpPr>
            <p:cNvPr id="17" name="TextBox 17"/>
            <p:cNvSpPr txBox="1"/>
            <p:nvPr/>
          </p:nvSpPr>
          <p:spPr>
            <a:xfrm>
              <a:off x="-521776" y="4289615"/>
              <a:ext cx="10667721" cy="5586060"/>
            </a:xfrm>
            <a:prstGeom prst="rect">
              <a:avLst/>
            </a:prstGeom>
          </p:spPr>
          <p:txBody>
            <a:bodyPr wrap="square" lIns="0" tIns="0" rIns="0" bIns="0" rtlCol="0" anchor="t">
              <a:spAutoFit/>
            </a:bodyPr>
            <a:lstStyle/>
            <a:p>
              <a:pPr marL="342900" marR="0" lvl="0" indent="-342900">
                <a:lnSpc>
                  <a:spcPct val="107000"/>
                </a:lnSpc>
                <a:spcBef>
                  <a:spcPts val="0"/>
                </a:spcBef>
                <a:spcAft>
                  <a:spcPts val="0"/>
                </a:spcAft>
                <a:buFont typeface="Symbol" panose="05050102010706020507" pitchFamily="18" charset="2"/>
                <a:buChar char=""/>
              </a:pPr>
              <a:r>
                <a:rPr lang="en-US" sz="3200" kern="100">
                  <a:effectLst/>
                  <a:latin typeface="+mj-lt"/>
                  <a:ea typeface="Calibri" panose="020F0502020204030204" pitchFamily="34" charset="0"/>
                  <a:cs typeface="Times New Roman" panose="02020603050405020304" pitchFamily="18" charset="0"/>
                </a:rPr>
                <a:t>Provide quizzes that adjust difficulty based on performance</a:t>
              </a:r>
            </a:p>
            <a:p>
              <a:pPr marL="342900" marR="0" lvl="0" indent="-342900">
                <a:lnSpc>
                  <a:spcPct val="107000"/>
                </a:lnSpc>
                <a:spcBef>
                  <a:spcPts val="0"/>
                </a:spcBef>
                <a:spcAft>
                  <a:spcPts val="0"/>
                </a:spcAft>
                <a:buFont typeface="Symbol" panose="05050102010706020507" pitchFamily="18" charset="2"/>
                <a:buChar char=""/>
              </a:pPr>
              <a:r>
                <a:rPr lang="en-US" sz="3200" kern="100">
                  <a:effectLst/>
                  <a:latin typeface="+mj-lt"/>
                  <a:ea typeface="Calibri" panose="020F0502020204030204" pitchFamily="34" charset="0"/>
                  <a:cs typeface="Times New Roman" panose="02020603050405020304" pitchFamily="18" charset="0"/>
                </a:rPr>
                <a:t>Include animations that explain concepts step-by-step </a:t>
              </a:r>
            </a:p>
            <a:p>
              <a:pPr marL="342900" marR="0" lvl="0" indent="-342900">
                <a:lnSpc>
                  <a:spcPct val="107000"/>
                </a:lnSpc>
                <a:spcBef>
                  <a:spcPts val="0"/>
                </a:spcBef>
                <a:spcAft>
                  <a:spcPts val="0"/>
                </a:spcAft>
                <a:buFont typeface="Symbol" panose="05050102010706020507" pitchFamily="18" charset="2"/>
                <a:buChar char=""/>
              </a:pPr>
              <a:r>
                <a:rPr lang="en-US" sz="3200" kern="100">
                  <a:effectLst/>
                  <a:latin typeface="+mj-lt"/>
                  <a:ea typeface="Calibri" panose="020F0502020204030204" pitchFamily="34" charset="0"/>
                  <a:cs typeface="Times New Roman" panose="02020603050405020304" pitchFamily="18" charset="0"/>
                </a:rPr>
                <a:t>Ensure an easy-to-use interface with visual and audio </a:t>
              </a:r>
            </a:p>
            <a:p>
              <a:pPr marL="342900" marR="0" lvl="0" indent="-342900">
                <a:lnSpc>
                  <a:spcPct val="107000"/>
                </a:lnSpc>
                <a:spcBef>
                  <a:spcPts val="0"/>
                </a:spcBef>
                <a:spcAft>
                  <a:spcPts val="800"/>
                </a:spcAft>
                <a:buFont typeface="Symbol" panose="05050102010706020507" pitchFamily="18" charset="2"/>
                <a:buChar char=""/>
              </a:pPr>
              <a:r>
                <a:rPr lang="en-US" sz="3200" kern="100">
                  <a:effectLst/>
                  <a:latin typeface="+mj-lt"/>
                  <a:ea typeface="Calibri" panose="020F0502020204030204" pitchFamily="34" charset="0"/>
                  <a:cs typeface="Times New Roman" panose="02020603050405020304" pitchFamily="18" charset="0"/>
                </a:rPr>
                <a:t>Track user progress and generate detailed reports </a:t>
              </a:r>
            </a:p>
          </p:txBody>
        </p:sp>
      </p:grpSp>
      <p:grpSp>
        <p:nvGrpSpPr>
          <p:cNvPr id="20" name="Group 20"/>
          <p:cNvGrpSpPr/>
          <p:nvPr/>
        </p:nvGrpSpPr>
        <p:grpSpPr>
          <a:xfrm>
            <a:off x="940927" y="1594799"/>
            <a:ext cx="16725269" cy="7136759"/>
            <a:chOff x="-14062713" y="52472"/>
            <a:chExt cx="22300356" cy="9515678"/>
          </a:xfrm>
        </p:grpSpPr>
        <p:sp>
          <p:nvSpPr>
            <p:cNvPr id="23" name="TextBox 23"/>
            <p:cNvSpPr txBox="1"/>
            <p:nvPr/>
          </p:nvSpPr>
          <p:spPr>
            <a:xfrm>
              <a:off x="0" y="6302954"/>
              <a:ext cx="7228381" cy="3265196"/>
            </a:xfrm>
            <a:prstGeom prst="rect">
              <a:avLst/>
            </a:prstGeom>
          </p:spPr>
          <p:txBody>
            <a:bodyPr lIns="50800" tIns="50800" rIns="50800" bIns="50800" rtlCol="0" anchor="ctr"/>
            <a:lstStyle/>
            <a:p>
              <a:pPr algn="ctr">
                <a:lnSpc>
                  <a:spcPts val="2659"/>
                </a:lnSpc>
              </a:pPr>
              <a:endParaRPr>
                <a:latin typeface="+mj-lt"/>
              </a:endParaRPr>
            </a:p>
          </p:txBody>
        </p:sp>
        <p:sp>
          <p:nvSpPr>
            <p:cNvPr id="26" name="TextBox 26"/>
            <p:cNvSpPr txBox="1"/>
            <p:nvPr/>
          </p:nvSpPr>
          <p:spPr>
            <a:xfrm>
              <a:off x="221203" y="1281448"/>
              <a:ext cx="6785977" cy="7774364"/>
            </a:xfrm>
            <a:prstGeom prst="rect">
              <a:avLst/>
            </a:prstGeom>
          </p:spPr>
          <p:txBody>
            <a:bodyPr lIns="50800" tIns="50800" rIns="50800" bIns="50800" rtlCol="0" anchor="ctr"/>
            <a:lstStyle/>
            <a:p>
              <a:pPr algn="ctr">
                <a:lnSpc>
                  <a:spcPts val="2659"/>
                </a:lnSpc>
              </a:pPr>
              <a:endParaRPr>
                <a:latin typeface="+mj-lt"/>
              </a:endParaRPr>
            </a:p>
          </p:txBody>
        </p:sp>
        <p:grpSp>
          <p:nvGrpSpPr>
            <p:cNvPr id="27" name="Group 27"/>
            <p:cNvGrpSpPr/>
            <p:nvPr/>
          </p:nvGrpSpPr>
          <p:grpSpPr>
            <a:xfrm>
              <a:off x="1481188" y="52472"/>
              <a:ext cx="3330896" cy="2948658"/>
              <a:chOff x="-181564" y="14464"/>
              <a:chExt cx="918164" cy="812800"/>
            </a:xfrm>
          </p:grpSpPr>
          <p:sp>
            <p:nvSpPr>
              <p:cNvPr id="28" name="Freeform 28"/>
              <p:cNvSpPr/>
              <p:nvPr/>
            </p:nvSpPr>
            <p:spPr>
              <a:xfrm>
                <a:off x="-181564" y="1446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4" cstate="print">
                  <a:extLst>
                    <a:ext uri="{28A0092B-C50C-407E-A947-70E740481C1C}">
                      <a14:useLocalDpi xmlns:a14="http://schemas.microsoft.com/office/drawing/2010/main" val="0"/>
                    </a:ext>
                  </a:extLst>
                </a:blip>
                <a:srcRect/>
                <a:stretch>
                  <a:fillRect l="-32750" t="943" r="-45924" b="-20061"/>
                </a:stretch>
              </a:blipFill>
            </p:spPr>
            <p:txBody>
              <a:bodyPr/>
              <a:lstStyle/>
              <a:p>
                <a:endParaRPr lang="en-US">
                  <a:latin typeface="+mj-lt"/>
                </a:endParaRPr>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mj-lt"/>
                </a:endParaRPr>
              </a:p>
            </p:txBody>
          </p:sp>
        </p:grpSp>
        <p:sp>
          <p:nvSpPr>
            <p:cNvPr id="31" name="TextBox 31"/>
            <p:cNvSpPr txBox="1"/>
            <p:nvPr/>
          </p:nvSpPr>
          <p:spPr>
            <a:xfrm>
              <a:off x="-14062713" y="3066071"/>
              <a:ext cx="7228381" cy="751403"/>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600" b="1" kern="100">
                  <a:effectLst/>
                  <a:latin typeface="+mj-lt"/>
                  <a:ea typeface="Calibri" panose="020F0502020204030204" pitchFamily="34" charset="0"/>
                  <a:cs typeface="Times New Roman" panose="02020603050405020304" pitchFamily="18" charset="0"/>
                </a:rPr>
                <a:t>Functional Requirements</a:t>
              </a:r>
              <a:endParaRPr lang="en-US" sz="3600" kern="100">
                <a:effectLst/>
                <a:latin typeface="+mj-lt"/>
                <a:ea typeface="Calibri" panose="020F0502020204030204" pitchFamily="34" charset="0"/>
                <a:cs typeface="Times New Roman" panose="02020603050405020304" pitchFamily="18" charset="0"/>
              </a:endParaRPr>
            </a:p>
          </p:txBody>
        </p:sp>
        <p:sp>
          <p:nvSpPr>
            <p:cNvPr id="32" name="TextBox 32"/>
            <p:cNvSpPr txBox="1"/>
            <p:nvPr/>
          </p:nvSpPr>
          <p:spPr>
            <a:xfrm>
              <a:off x="-2489053" y="4370472"/>
              <a:ext cx="10726696" cy="4883474"/>
            </a:xfrm>
            <a:prstGeom prst="rect">
              <a:avLst/>
            </a:prstGeom>
          </p:spPr>
          <p:txBody>
            <a:bodyPr wrap="square" lIns="0" tIns="0" rIns="0" bIns="0" rtlCol="0" anchor="t">
              <a:spAutoFit/>
            </a:bodyPr>
            <a:lstStyle/>
            <a:p>
              <a:pPr marL="342900" marR="0" lvl="0" indent="-342900">
                <a:lnSpc>
                  <a:spcPct val="107000"/>
                </a:lnSpc>
                <a:spcBef>
                  <a:spcPts val="0"/>
                </a:spcBef>
                <a:spcAft>
                  <a:spcPts val="0"/>
                </a:spcAft>
                <a:buFont typeface="Symbol" panose="05050102010706020507" pitchFamily="18" charset="2"/>
                <a:buChar char=""/>
              </a:pPr>
              <a:r>
                <a:rPr lang="en-US" sz="3200" kern="100">
                  <a:effectLst/>
                  <a:latin typeface="+mj-lt"/>
                  <a:ea typeface="Calibri" panose="020F0502020204030204" pitchFamily="34" charset="0"/>
                  <a:cs typeface="Times New Roman" panose="02020603050405020304" pitchFamily="18" charset="0"/>
                </a:rPr>
                <a:t>Support multiple users without performance loss.</a:t>
              </a:r>
            </a:p>
            <a:p>
              <a:pPr marL="342900" marR="0" lvl="0" indent="-342900">
                <a:lnSpc>
                  <a:spcPct val="107000"/>
                </a:lnSpc>
                <a:spcBef>
                  <a:spcPts val="0"/>
                </a:spcBef>
                <a:spcAft>
                  <a:spcPts val="0"/>
                </a:spcAft>
                <a:buFont typeface="Symbol" panose="05050102010706020507" pitchFamily="18" charset="2"/>
                <a:buChar char=""/>
              </a:pPr>
              <a:r>
                <a:rPr lang="en-US" sz="3200" kern="100">
                  <a:effectLst/>
                  <a:latin typeface="+mj-lt"/>
                  <a:ea typeface="Calibri" panose="020F0502020204030204" pitchFamily="34" charset="0"/>
                  <a:cs typeface="Times New Roman" panose="02020603050405020304" pitchFamily="18" charset="0"/>
                </a:rPr>
                <a:t>Make the interface easy to use for all abilities.</a:t>
              </a:r>
            </a:p>
            <a:p>
              <a:pPr marL="342900" marR="0" lvl="0" indent="-342900">
                <a:lnSpc>
                  <a:spcPct val="107000"/>
                </a:lnSpc>
                <a:spcBef>
                  <a:spcPts val="0"/>
                </a:spcBef>
                <a:spcAft>
                  <a:spcPts val="0"/>
                </a:spcAft>
                <a:buFont typeface="Symbol" panose="05050102010706020507" pitchFamily="18" charset="2"/>
                <a:buChar char=""/>
              </a:pPr>
              <a:r>
                <a:rPr lang="en-US" sz="3200" kern="100">
                  <a:effectLst/>
                  <a:latin typeface="+mj-lt"/>
                  <a:ea typeface="Calibri" panose="020F0502020204030204" pitchFamily="34" charset="0"/>
                  <a:cs typeface="Times New Roman" panose="02020603050405020304" pitchFamily="18" charset="0"/>
                </a:rPr>
                <a:t>Ensure reports accurately reflect user performance metrics.</a:t>
              </a:r>
            </a:p>
            <a:p>
              <a:pPr marL="342900" marR="0" lvl="0" indent="-342900">
                <a:lnSpc>
                  <a:spcPct val="107000"/>
                </a:lnSpc>
                <a:spcBef>
                  <a:spcPts val="0"/>
                </a:spcBef>
                <a:spcAft>
                  <a:spcPts val="800"/>
                </a:spcAft>
                <a:buFont typeface="Symbol" panose="05050102010706020507" pitchFamily="18" charset="2"/>
                <a:buChar char=""/>
              </a:pPr>
              <a:r>
                <a:rPr lang="en-US" sz="3200" kern="100">
                  <a:effectLst/>
                  <a:latin typeface="+mj-lt"/>
                  <a:ea typeface="Calibri" panose="020F0502020204030204" pitchFamily="34" charset="0"/>
                  <a:cs typeface="Times New Roman" panose="02020603050405020304" pitchFamily="18" charset="0"/>
                </a:rPr>
                <a:t>Design reports to be easy to read and understand.</a:t>
              </a:r>
            </a:p>
          </p:txBody>
        </p:sp>
      </p:grpSp>
      <p:grpSp>
        <p:nvGrpSpPr>
          <p:cNvPr id="33" name="Group 33"/>
          <p:cNvGrpSpPr/>
          <p:nvPr/>
        </p:nvGrpSpPr>
        <p:grpSpPr>
          <a:xfrm>
            <a:off x="32657" y="8962054"/>
            <a:ext cx="18288000" cy="1395703"/>
            <a:chOff x="0" y="0"/>
            <a:chExt cx="24384000" cy="1860937"/>
          </a:xfrm>
        </p:grpSpPr>
        <p:sp>
          <p:nvSpPr>
            <p:cNvPr id="34" name="Freeform 34"/>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5">
                <a:extLst>
                  <a:ext uri="{96DAC541-7B7A-43D3-8B79-37D633B846F1}">
                    <asvg:svgBlip xmlns:asvg="http://schemas.microsoft.com/office/drawing/2016/SVG/main" r:embed="rId6"/>
                  </a:ext>
                </a:extLst>
              </a:blip>
              <a:stretch>
                <a:fillRect b="-37612"/>
              </a:stretch>
            </a:blipFill>
          </p:spPr>
          <p:txBody>
            <a:bodyPr/>
            <a:lstStyle/>
            <a:p>
              <a:endParaRPr lang="en-US">
                <a:latin typeface="+mj-lt"/>
              </a:endParaRPr>
            </a:p>
          </p:txBody>
        </p:sp>
        <p:sp>
          <p:nvSpPr>
            <p:cNvPr id="36" name="Freeform 36"/>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7"/>
              <a:stretch>
                <a:fillRect/>
              </a:stretch>
            </a:blipFill>
          </p:spPr>
          <p:txBody>
            <a:bodyPr/>
            <a:lstStyle/>
            <a:p>
              <a:endParaRPr lang="en-US">
                <a:latin typeface="+mj-lt"/>
              </a:endParaRPr>
            </a:p>
          </p:txBody>
        </p:sp>
      </p:grpSp>
      <p:sp>
        <p:nvSpPr>
          <p:cNvPr id="41" name="TextBox 31">
            <a:extLst>
              <a:ext uri="{FF2B5EF4-FFF2-40B4-BE49-F238E27FC236}">
                <a16:creationId xmlns:a16="http://schemas.microsoft.com/office/drawing/2014/main" id="{A5AF2E49-FAAB-21D9-8A48-951BF4A7855C}"/>
              </a:ext>
            </a:extLst>
          </p:cNvPr>
          <p:cNvSpPr txBox="1"/>
          <p:nvPr/>
        </p:nvSpPr>
        <p:spPr>
          <a:xfrm>
            <a:off x="9753600" y="3813913"/>
            <a:ext cx="6138779" cy="563552"/>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600" b="1" kern="100">
                <a:latin typeface="+mj-lt"/>
                <a:ea typeface="Calibri" panose="020F0502020204030204" pitchFamily="34" charset="0"/>
                <a:cs typeface="Times New Roman" panose="02020603050405020304" pitchFamily="18" charset="0"/>
              </a:rPr>
              <a:t>Non-</a:t>
            </a:r>
            <a:r>
              <a:rPr lang="en-US" sz="3600" b="1" kern="100">
                <a:effectLst/>
                <a:latin typeface="+mj-lt"/>
                <a:ea typeface="Calibri" panose="020F0502020204030204" pitchFamily="34" charset="0"/>
                <a:cs typeface="Times New Roman" panose="02020603050405020304" pitchFamily="18" charset="0"/>
              </a:rPr>
              <a:t>Functional Requirements</a:t>
            </a:r>
            <a:endParaRPr lang="en-US" sz="3600" kern="100">
              <a:effectLst/>
              <a:latin typeface="+mj-lt"/>
              <a:ea typeface="Calibri" panose="020F0502020204030204" pitchFamily="34" charset="0"/>
              <a:cs typeface="Times New Roman" panose="02020603050405020304" pitchFamily="18" charset="0"/>
            </a:endParaRPr>
          </a:p>
        </p:txBody>
      </p:sp>
      <p:sp>
        <p:nvSpPr>
          <p:cNvPr id="4" name="TextBox 25">
            <a:extLst>
              <a:ext uri="{FF2B5EF4-FFF2-40B4-BE49-F238E27FC236}">
                <a16:creationId xmlns:a16="http://schemas.microsoft.com/office/drawing/2014/main" id="{D830CB43-049A-851B-79FE-620B394D9C62}"/>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18" name="TextBox 67">
            <a:extLst>
              <a:ext uri="{FF2B5EF4-FFF2-40B4-BE49-F238E27FC236}">
                <a16:creationId xmlns:a16="http://schemas.microsoft.com/office/drawing/2014/main" id="{16187693-8008-A3CE-E30A-F9370F16C699}"/>
              </a:ext>
            </a:extLst>
          </p:cNvPr>
          <p:cNvSpPr txBox="1"/>
          <p:nvPr/>
        </p:nvSpPr>
        <p:spPr>
          <a:xfrm>
            <a:off x="-901544" y="38100"/>
            <a:ext cx="15227144" cy="1525097"/>
          </a:xfrm>
          <a:prstGeom prst="rect">
            <a:avLst/>
          </a:prstGeom>
        </p:spPr>
        <p:txBody>
          <a:bodyPr wrap="square" lIns="0" tIns="0" rIns="0" bIns="0" rtlCol="0" anchor="t">
            <a:spAutoFit/>
          </a:bodyPr>
          <a:lstStyle/>
          <a:p>
            <a:pPr algn="ctr">
              <a:lnSpc>
                <a:spcPts val="5787"/>
              </a:lnSpc>
            </a:pPr>
            <a:r>
              <a:rPr lang="en-US" sz="6600" b="1" spc="209">
                <a:solidFill>
                  <a:srgbClr val="FFC700"/>
                </a:solidFill>
                <a:effectLst>
                  <a:outerShdw blurRad="38100" dist="38100" dir="2700000" algn="tl">
                    <a:srgbClr val="000000">
                      <a:alpha val="43137"/>
                    </a:srgbClr>
                  </a:outerShdw>
                </a:effectLst>
                <a:latin typeface="+mj-lt"/>
                <a:ea typeface="Canva Sans 2 Bold"/>
                <a:cs typeface="Canva Sans 2 Bold"/>
                <a:sym typeface="Canva Sans 2 Bold"/>
              </a:rPr>
              <a:t>Functional &amp; Non-functional Requirements</a:t>
            </a:r>
          </a:p>
        </p:txBody>
      </p:sp>
      <p:sp>
        <p:nvSpPr>
          <p:cNvPr id="2" name="Slide Number Placeholder 1">
            <a:extLst>
              <a:ext uri="{FF2B5EF4-FFF2-40B4-BE49-F238E27FC236}">
                <a16:creationId xmlns:a16="http://schemas.microsoft.com/office/drawing/2014/main" id="{5A7A2918-C51E-07FE-1C26-DD6D60531697}"/>
              </a:ext>
            </a:extLst>
          </p:cNvPr>
          <p:cNvSpPr>
            <a:spLocks noGrp="1"/>
          </p:cNvSpPr>
          <p:nvPr>
            <p:ph type="sldNum" sz="quarter" idx="12"/>
          </p:nvPr>
        </p:nvSpPr>
        <p:spPr>
          <a:xfrm>
            <a:off x="15892379" y="9796666"/>
            <a:ext cx="2133600" cy="365125"/>
          </a:xfrm>
        </p:spPr>
        <p:txBody>
          <a:bodyPr/>
          <a:lstStyle/>
          <a:p>
            <a:fld id="{B6F15528-21DE-4FAA-801E-634DDDAF4B2B}" type="slidenum">
              <a:rPr lang="en-US" sz="2800" smtClean="0">
                <a:solidFill>
                  <a:schemeClr val="tx1"/>
                </a:solidFill>
              </a:rPr>
              <a:pPr/>
              <a:t>76</a:t>
            </a:fld>
            <a:endParaRPr lang="en-US" sz="2800">
              <a:solidFill>
                <a:schemeClr val="tx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D4958D76-5F38-11A2-2E06-56B66D97ADEC}"/>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CCA55B90-EE9C-5363-33BA-3056C862EB2D}"/>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52CE95DA-3F6B-26D1-39C1-CABA2F833229}"/>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914C4A8F-7CD6-BD69-B818-E417929A0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pic>
        <p:nvPicPr>
          <p:cNvPr id="20" name="Picture 19">
            <a:extLst>
              <a:ext uri="{FF2B5EF4-FFF2-40B4-BE49-F238E27FC236}">
                <a16:creationId xmlns:a16="http://schemas.microsoft.com/office/drawing/2014/main" id="{29F951FC-F522-5B69-ABF5-7DC2ED5CBC5A}"/>
              </a:ext>
            </a:extLst>
          </p:cNvPr>
          <p:cNvPicPr>
            <a:picLocks noChangeAspect="1"/>
          </p:cNvPicPr>
          <p:nvPr/>
        </p:nvPicPr>
        <p:blipFill rotWithShape="1">
          <a:blip r:embed="rId3">
            <a:extLst>
              <a:ext uri="{28A0092B-C50C-407E-A947-70E740481C1C}">
                <a14:useLocalDpi xmlns:a14="http://schemas.microsoft.com/office/drawing/2010/main" val="0"/>
              </a:ext>
            </a:extLst>
          </a:blip>
          <a:srcRect l="6661" r="6244"/>
          <a:stretch/>
        </p:blipFill>
        <p:spPr>
          <a:xfrm>
            <a:off x="1181097" y="1547590"/>
            <a:ext cx="15925801" cy="7719147"/>
          </a:xfrm>
          <a:prstGeom prst="rect">
            <a:avLst/>
          </a:prstGeom>
        </p:spPr>
      </p:pic>
      <p:grpSp>
        <p:nvGrpSpPr>
          <p:cNvPr id="7" name="Group 7"/>
          <p:cNvGrpSpPr/>
          <p:nvPr/>
        </p:nvGrpSpPr>
        <p:grpSpPr>
          <a:xfrm>
            <a:off x="0" y="8862723"/>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9" name="TextBox 9"/>
            <p:cNvSpPr txBox="1"/>
            <p:nvPr/>
          </p:nvSpPr>
          <p:spPr>
            <a:xfrm>
              <a:off x="11803430" y="1205847"/>
              <a:ext cx="8252253" cy="47167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grpSp>
        <p:nvGrpSpPr>
          <p:cNvPr id="11" name="Group 33">
            <a:extLst>
              <a:ext uri="{FF2B5EF4-FFF2-40B4-BE49-F238E27FC236}">
                <a16:creationId xmlns:a16="http://schemas.microsoft.com/office/drawing/2014/main" id="{DDF3A2C0-3865-D6EF-16F1-2D7E32B7B9A5}"/>
              </a:ext>
            </a:extLst>
          </p:cNvPr>
          <p:cNvGrpSpPr/>
          <p:nvPr/>
        </p:nvGrpSpPr>
        <p:grpSpPr>
          <a:xfrm>
            <a:off x="32657" y="8929397"/>
            <a:ext cx="18288000" cy="1395703"/>
            <a:chOff x="0" y="0"/>
            <a:chExt cx="24384000" cy="1860937"/>
          </a:xfrm>
        </p:grpSpPr>
        <p:sp>
          <p:nvSpPr>
            <p:cNvPr id="12" name="Freeform 34">
              <a:extLst>
                <a:ext uri="{FF2B5EF4-FFF2-40B4-BE49-F238E27FC236}">
                  <a16:creationId xmlns:a16="http://schemas.microsoft.com/office/drawing/2014/main" id="{C9697F23-3339-08A9-456F-A13AA5AD09BB}"/>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13" name="Freeform 36">
              <a:extLst>
                <a:ext uri="{FF2B5EF4-FFF2-40B4-BE49-F238E27FC236}">
                  <a16:creationId xmlns:a16="http://schemas.microsoft.com/office/drawing/2014/main" id="{FE491DE5-2E74-B971-F399-1160987197BE}"/>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7" name="TextBox 16">
            <a:extLst>
              <a:ext uri="{FF2B5EF4-FFF2-40B4-BE49-F238E27FC236}">
                <a16:creationId xmlns:a16="http://schemas.microsoft.com/office/drawing/2014/main" id="{4030A243-D9F9-A7B7-E14D-832D55530A5D}"/>
              </a:ext>
            </a:extLst>
          </p:cNvPr>
          <p:cNvSpPr txBox="1"/>
          <p:nvPr/>
        </p:nvSpPr>
        <p:spPr>
          <a:xfrm>
            <a:off x="394947" y="103617"/>
            <a:ext cx="936567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Gantt Chart</a:t>
            </a:r>
            <a:endParaRPr lang="en-US" sz="6600"/>
          </a:p>
        </p:txBody>
      </p:sp>
      <p:sp>
        <p:nvSpPr>
          <p:cNvPr id="18" name="TextBox 25">
            <a:extLst>
              <a:ext uri="{FF2B5EF4-FFF2-40B4-BE49-F238E27FC236}">
                <a16:creationId xmlns:a16="http://schemas.microsoft.com/office/drawing/2014/main" id="{9DA7A4F7-22AB-1B27-028B-4D1AF7B56D3D}"/>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FEBB3E5B-0176-5BBE-ACB0-BDEAC4692C29}"/>
              </a:ext>
            </a:extLst>
          </p:cNvPr>
          <p:cNvSpPr>
            <a:spLocks noGrp="1"/>
          </p:cNvSpPr>
          <p:nvPr>
            <p:ph type="sldNum" sz="quarter" idx="12"/>
          </p:nvPr>
        </p:nvSpPr>
        <p:spPr>
          <a:xfrm>
            <a:off x="16040098" y="9806291"/>
            <a:ext cx="2133600" cy="365125"/>
          </a:xfrm>
        </p:spPr>
        <p:txBody>
          <a:bodyPr/>
          <a:lstStyle/>
          <a:p>
            <a:fld id="{B6F15528-21DE-4FAA-801E-634DDDAF4B2B}" type="slidenum">
              <a:rPr lang="en-US" sz="2800" smtClean="0">
                <a:solidFill>
                  <a:schemeClr val="tx1"/>
                </a:solidFill>
              </a:rPr>
              <a:pPr/>
              <a:t>77</a:t>
            </a:fld>
            <a:endParaRPr lang="en-US" sz="2800">
              <a:solidFill>
                <a:schemeClr val="tx1"/>
              </a:solidFill>
            </a:endParaRPr>
          </a:p>
        </p:txBody>
      </p:sp>
    </p:spTree>
    <p:extLst>
      <p:ext uri="{BB962C8B-B14F-4D97-AF65-F5344CB8AC3E}">
        <p14:creationId xmlns:p14="http://schemas.microsoft.com/office/powerpoint/2010/main" val="3168048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any&#10;&#10;Description automatically generated">
            <a:extLst>
              <a:ext uri="{FF2B5EF4-FFF2-40B4-BE49-F238E27FC236}">
                <a16:creationId xmlns:a16="http://schemas.microsoft.com/office/drawing/2014/main" id="{7608DCB0-B6CC-87EB-4872-8781BC8E3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grpSp>
        <p:nvGrpSpPr>
          <p:cNvPr id="3" name="Group 3">
            <a:extLst>
              <a:ext uri="{FF2B5EF4-FFF2-40B4-BE49-F238E27FC236}">
                <a16:creationId xmlns:a16="http://schemas.microsoft.com/office/drawing/2014/main" id="{79FDC3EA-C09D-D69B-44F9-3F6BC28A4177}"/>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73DD1B14-5CA0-692A-92A2-A744A8C15232}"/>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5" name="TextBox 5">
              <a:extLst>
                <a:ext uri="{FF2B5EF4-FFF2-40B4-BE49-F238E27FC236}">
                  <a16:creationId xmlns:a16="http://schemas.microsoft.com/office/drawing/2014/main" id="{8C2D4C05-8EC1-9FCC-2825-45EE328A137D}"/>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7" name="Picture 16" descr="A blue text on a black background&#10;&#10;Description automatically generated">
            <a:extLst>
              <a:ext uri="{FF2B5EF4-FFF2-40B4-BE49-F238E27FC236}">
                <a16:creationId xmlns:a16="http://schemas.microsoft.com/office/drawing/2014/main" id="{9E96A497-9CC8-D7BA-627C-8080E1DC8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p:cNvGrpSpPr/>
          <p:nvPr/>
        </p:nvGrpSpPr>
        <p:grpSpPr>
          <a:xfrm>
            <a:off x="0" y="8862723"/>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9" name="TextBox 9"/>
            <p:cNvSpPr txBox="1"/>
            <p:nvPr/>
          </p:nvSpPr>
          <p:spPr>
            <a:xfrm>
              <a:off x="11803430" y="1205847"/>
              <a:ext cx="8252253" cy="47167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grpSp>
        <p:nvGrpSpPr>
          <p:cNvPr id="11" name="Group 33">
            <a:extLst>
              <a:ext uri="{FF2B5EF4-FFF2-40B4-BE49-F238E27FC236}">
                <a16:creationId xmlns:a16="http://schemas.microsoft.com/office/drawing/2014/main" id="{DDF3A2C0-3865-D6EF-16F1-2D7E32B7B9A5}"/>
              </a:ext>
            </a:extLst>
          </p:cNvPr>
          <p:cNvGrpSpPr/>
          <p:nvPr/>
        </p:nvGrpSpPr>
        <p:grpSpPr>
          <a:xfrm>
            <a:off x="32657" y="8929397"/>
            <a:ext cx="18288000" cy="1395703"/>
            <a:chOff x="0" y="0"/>
            <a:chExt cx="24384000" cy="1860937"/>
          </a:xfrm>
        </p:grpSpPr>
        <p:sp>
          <p:nvSpPr>
            <p:cNvPr id="12" name="Freeform 34">
              <a:extLst>
                <a:ext uri="{FF2B5EF4-FFF2-40B4-BE49-F238E27FC236}">
                  <a16:creationId xmlns:a16="http://schemas.microsoft.com/office/drawing/2014/main" id="{C9697F23-3339-08A9-456F-A13AA5AD09BB}"/>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13" name="Freeform 36">
              <a:extLst>
                <a:ext uri="{FF2B5EF4-FFF2-40B4-BE49-F238E27FC236}">
                  <a16:creationId xmlns:a16="http://schemas.microsoft.com/office/drawing/2014/main" id="{FE491DE5-2E74-B971-F399-1160987197BE}"/>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4" name="TextBox 5">
            <a:extLst>
              <a:ext uri="{FF2B5EF4-FFF2-40B4-BE49-F238E27FC236}">
                <a16:creationId xmlns:a16="http://schemas.microsoft.com/office/drawing/2014/main" id="{0C6CDD53-F368-2175-A3CB-D223622B71A8}"/>
              </a:ext>
            </a:extLst>
          </p:cNvPr>
          <p:cNvSpPr txBox="1"/>
          <p:nvPr/>
        </p:nvSpPr>
        <p:spPr>
          <a:xfrm>
            <a:off x="0" y="-134170"/>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Work Breakdown Chart </a:t>
            </a:r>
          </a:p>
        </p:txBody>
      </p:sp>
      <p:sp>
        <p:nvSpPr>
          <p:cNvPr id="16" name="TextBox 25">
            <a:extLst>
              <a:ext uri="{FF2B5EF4-FFF2-40B4-BE49-F238E27FC236}">
                <a16:creationId xmlns:a16="http://schemas.microsoft.com/office/drawing/2014/main" id="{B07074D1-D884-0E15-4575-8E6AED9B266D}"/>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B3AF2B0F-FC89-3C78-0A71-50F06EC8CCDD}"/>
              </a:ext>
            </a:extLst>
          </p:cNvPr>
          <p:cNvSpPr>
            <a:spLocks noGrp="1"/>
          </p:cNvSpPr>
          <p:nvPr>
            <p:ph type="sldNum" sz="quarter" idx="12"/>
          </p:nvPr>
        </p:nvSpPr>
        <p:spPr>
          <a:xfrm>
            <a:off x="15983391" y="9791378"/>
            <a:ext cx="2133600" cy="365125"/>
          </a:xfrm>
        </p:spPr>
        <p:txBody>
          <a:bodyPr/>
          <a:lstStyle/>
          <a:p>
            <a:fld id="{B6F15528-21DE-4FAA-801E-634DDDAF4B2B}" type="slidenum">
              <a:rPr lang="en-US" sz="2800" smtClean="0">
                <a:solidFill>
                  <a:schemeClr val="tx1"/>
                </a:solidFill>
              </a:rPr>
              <a:pPr/>
              <a:t>78</a:t>
            </a:fld>
            <a:endParaRPr lang="en-US" sz="2800">
              <a:solidFill>
                <a:schemeClr val="tx1"/>
              </a:solidFill>
            </a:endParaRPr>
          </a:p>
        </p:txBody>
      </p:sp>
    </p:spTree>
    <p:extLst>
      <p:ext uri="{BB962C8B-B14F-4D97-AF65-F5344CB8AC3E}">
        <p14:creationId xmlns:p14="http://schemas.microsoft.com/office/powerpoint/2010/main" val="37536747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DAA38D8-EEA0-32F7-578E-3D2BB81B10C3}"/>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2F7757E9-2BD4-749E-6F6A-6C6F6EFCCD38}"/>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9" name="TextBox 5">
              <a:extLst>
                <a:ext uri="{FF2B5EF4-FFF2-40B4-BE49-F238E27FC236}">
                  <a16:creationId xmlns:a16="http://schemas.microsoft.com/office/drawing/2014/main" id="{3604A2B8-5AC9-E2DE-73C6-3EBF85BB5880}"/>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0" name="Picture 9" descr="A blue text on a black background&#10;&#10;Description automatically generated">
            <a:extLst>
              <a:ext uri="{FF2B5EF4-FFF2-40B4-BE49-F238E27FC236}">
                <a16:creationId xmlns:a16="http://schemas.microsoft.com/office/drawing/2014/main" id="{F688B9DB-5833-4FE9-3490-BE630C29E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11" name="TextBox 10">
            <a:hlinkClick r:id="rId3" action="ppaction://hlinksldjump"/>
            <a:extLst>
              <a:ext uri="{FF2B5EF4-FFF2-40B4-BE49-F238E27FC236}">
                <a16:creationId xmlns:a16="http://schemas.microsoft.com/office/drawing/2014/main" id="{04AC9E7A-9BA4-0262-533B-6007025DDC94}"/>
              </a:ext>
            </a:extLst>
          </p:cNvPr>
          <p:cNvSpPr txBox="1"/>
          <p:nvPr/>
        </p:nvSpPr>
        <p:spPr>
          <a:xfrm>
            <a:off x="838200" y="2260742"/>
            <a:ext cx="16078200" cy="8217634"/>
          </a:xfrm>
          <a:prstGeom prst="rect">
            <a:avLst/>
          </a:prstGeom>
          <a:noFill/>
        </p:spPr>
        <p:txBody>
          <a:bodyPr wrap="square" rtlCol="0">
            <a:spAutoFit/>
          </a:bodyPr>
          <a:lstStyle/>
          <a:p>
            <a:pPr algn="l"/>
            <a:r>
              <a:rPr lang="en-US" sz="2400">
                <a:latin typeface="+mj-lt"/>
                <a:cs typeface="Times New Roman" panose="02020603050405020304" pitchFamily="18" charset="0"/>
              </a:rPr>
              <a:t>[20] </a:t>
            </a:r>
            <a:r>
              <a:rPr lang="en-US" sz="2400" i="1">
                <a:effectLst/>
                <a:highlight>
                  <a:srgbClr val="FFFFFF"/>
                </a:highlight>
                <a:latin typeface="+mj-lt"/>
                <a:cs typeface="Times New Roman" panose="02020603050405020304" pitchFamily="18" charset="0"/>
              </a:rPr>
              <a:t>(2006 Jun</a:t>
            </a:r>
            <a:r>
              <a:rPr lang="en-US" sz="2400" i="1">
                <a:solidFill>
                  <a:srgbClr val="39393A"/>
                </a:solidFill>
                <a:effectLst/>
                <a:highlight>
                  <a:srgbClr val="FFFFFF"/>
                </a:highlight>
                <a:latin typeface="+mj-lt"/>
                <a:cs typeface="Times New Roman" panose="02020603050405020304" pitchFamily="18" charset="0"/>
              </a:rPr>
              <a:t>,”</a:t>
            </a:r>
            <a:r>
              <a:rPr lang="en-US" sz="2400" i="1">
                <a:solidFill>
                  <a:srgbClr val="131314"/>
                </a:solidFill>
                <a:effectLst/>
                <a:highlight>
                  <a:srgbClr val="FFFFFF"/>
                </a:highlight>
                <a:latin typeface="+mj-lt"/>
                <a:cs typeface="Times New Roman" panose="02020603050405020304" pitchFamily="18" charset="0"/>
              </a:rPr>
              <a:t> </a:t>
            </a:r>
            <a:r>
              <a:rPr lang="en-US" sz="2400" i="1">
                <a:solidFill>
                  <a:srgbClr val="212121"/>
                </a:solidFill>
                <a:effectLst/>
                <a:highlight>
                  <a:srgbClr val="FFFFFF"/>
                </a:highlight>
                <a:latin typeface="+mj-lt"/>
                <a:cs typeface="Times New Roman" panose="02020603050405020304" pitchFamily="18" charset="0"/>
              </a:rPr>
              <a:t>A comparison of mainstream and special education for teenagers with Down syndrome: implications for parents and teachers</a:t>
            </a:r>
            <a:r>
              <a:rPr lang="en-US" sz="2400" i="1">
                <a:solidFill>
                  <a:srgbClr val="131314"/>
                </a:solidFill>
                <a:effectLst/>
                <a:highlight>
                  <a:srgbClr val="FFFFFF"/>
                </a:highlight>
                <a:latin typeface="+mj-lt"/>
                <a:cs typeface="Times New Roman" panose="02020603050405020304" pitchFamily="18" charset="0"/>
              </a:rPr>
              <a:t>”</a:t>
            </a:r>
            <a:r>
              <a:rPr lang="en-US" sz="2400" i="1" u="sng" kern="100">
                <a:solidFill>
                  <a:srgbClr val="0563C1"/>
                </a:solidFill>
                <a:effectLst/>
                <a:latin typeface="+mj-lt"/>
                <a:ea typeface="Calibri" panose="020F0502020204030204" pitchFamily="34" charset="0"/>
                <a:cs typeface="Times New Roman" panose="02020603050405020304" pitchFamily="18" charset="0"/>
                <a:hlinkClick r:id="rId4"/>
              </a:rPr>
              <a:t> </a:t>
            </a:r>
            <a:r>
              <a:rPr lang="en-US" sz="2400" i="1" u="sng" kern="100">
                <a:solidFill>
                  <a:srgbClr val="0563C1"/>
                </a:solidFill>
                <a:effectLst/>
                <a:latin typeface="+mj-lt"/>
                <a:ea typeface="Calibri" panose="020F0502020204030204" pitchFamily="34" charset="0"/>
                <a:cs typeface="Times New Roman" panose="02020603050405020304" pitchFamily="18" charset="0"/>
                <a:hlinkClick r:id="rId5"/>
              </a:rPr>
              <a:t>https://pubmed.ncbi.nlm.nih.gov/16869376/ </a:t>
            </a:r>
            <a:r>
              <a:rPr lang="en-US" sz="2400" i="1" u="sng" kern="100">
                <a:solidFill>
                  <a:srgbClr val="0563C1"/>
                </a:solidFill>
                <a:effectLst/>
                <a:latin typeface="+mj-lt"/>
                <a:ea typeface="Calibri" panose="020F0502020204030204" pitchFamily="34" charset="0"/>
                <a:cs typeface="Times New Roman" panose="02020603050405020304" pitchFamily="18" charset="0"/>
              </a:rPr>
              <a:t>)</a:t>
            </a:r>
          </a:p>
          <a:p>
            <a:pPr algn="l"/>
            <a:endParaRPr lang="en-US" sz="2400" i="1" u="sng" kern="100">
              <a:solidFill>
                <a:srgbClr val="0563C1"/>
              </a:solidFill>
              <a:latin typeface="+mj-lt"/>
              <a:ea typeface="Calibri" panose="020F0502020204030204" pitchFamily="34" charset="0"/>
              <a:cs typeface="Times New Roman" panose="02020603050405020304" pitchFamily="18" charset="0"/>
            </a:endParaRPr>
          </a:p>
          <a:p>
            <a:pPr algn="l"/>
            <a:r>
              <a:rPr lang="en-US" sz="2400" kern="100">
                <a:effectLst/>
                <a:latin typeface="+mj-lt"/>
                <a:ea typeface="Calibri" panose="020F0502020204030204" pitchFamily="34" charset="0"/>
                <a:cs typeface="Times New Roman" panose="02020603050405020304" pitchFamily="18" charset="0"/>
              </a:rPr>
              <a:t>[21]</a:t>
            </a:r>
            <a:r>
              <a:rPr lang="en-US" sz="2400" i="1">
                <a:effectLst/>
                <a:highlight>
                  <a:srgbClr val="FFFFFF"/>
                </a:highlight>
                <a:latin typeface="+mj-lt"/>
              </a:rPr>
              <a:t> 2006,”Learning about number and </a:t>
            </a:r>
            <a:r>
              <a:rPr lang="en-US" sz="2400" i="1" err="1">
                <a:effectLst/>
                <a:highlight>
                  <a:srgbClr val="FFFFFF"/>
                </a:highlight>
                <a:latin typeface="+mj-lt"/>
              </a:rPr>
              <a:t>math”,</a:t>
            </a:r>
            <a:r>
              <a:rPr lang="en-US" sz="2400" i="1" kern="100" err="1">
                <a:effectLst/>
                <a:latin typeface="+mj-lt"/>
                <a:ea typeface="Calibri" panose="020F0502020204030204" pitchFamily="34" charset="0"/>
                <a:cs typeface="Times New Roman" panose="02020603050405020304" pitchFamily="18" charset="0"/>
                <a:hlinkClick r:id="rId6"/>
              </a:rPr>
              <a:t>https</a:t>
            </a:r>
            <a:r>
              <a:rPr lang="en-US" sz="2400" i="1" kern="100">
                <a:effectLst/>
                <a:latin typeface="+mj-lt"/>
                <a:ea typeface="Calibri" panose="020F0502020204030204" pitchFamily="34" charset="0"/>
                <a:cs typeface="Times New Roman" panose="02020603050405020304" pitchFamily="18" charset="0"/>
                <a:hlinkClick r:id="rId6"/>
              </a:rPr>
              <a:t>://www.down-syndrome.org/en-gb/library/news-update/06/1/learning-number-maths/</a:t>
            </a:r>
            <a:endParaRPr lang="en-US" sz="2400" kern="100">
              <a:effectLst/>
              <a:latin typeface="+mj-lt"/>
              <a:ea typeface="Calibri" panose="020F0502020204030204" pitchFamily="34" charset="0"/>
              <a:cs typeface="Times New Roman" panose="02020603050405020304" pitchFamily="18" charset="0"/>
            </a:endParaRPr>
          </a:p>
          <a:p>
            <a:pPr algn="l"/>
            <a:endParaRPr lang="en-US" sz="2400" kern="100">
              <a:latin typeface="+mj-lt"/>
              <a:ea typeface="Calibri" panose="020F0502020204030204" pitchFamily="34" charset="0"/>
              <a:cs typeface="Times New Roman" panose="02020603050405020304" pitchFamily="18" charset="0"/>
            </a:endParaRPr>
          </a:p>
          <a:p>
            <a:pPr algn="l"/>
            <a:r>
              <a:rPr lang="en-US" sz="2400" kern="100">
                <a:effectLst/>
                <a:latin typeface="+mj-lt"/>
                <a:ea typeface="Calibri" panose="020F0502020204030204" pitchFamily="34" charset="0"/>
                <a:cs typeface="Times New Roman" panose="02020603050405020304" pitchFamily="18" charset="0"/>
              </a:rPr>
              <a:t>[22]</a:t>
            </a:r>
            <a:r>
              <a:rPr lang="en-US" sz="2400" i="1">
                <a:solidFill>
                  <a:srgbClr val="242424"/>
                </a:solidFill>
                <a:effectLst/>
                <a:highlight>
                  <a:srgbClr val="FFFFFF"/>
                </a:highlight>
                <a:latin typeface="+mj-lt"/>
              </a:rPr>
              <a:t> Learn at Home Activities for Math”, </a:t>
            </a:r>
            <a:r>
              <a:rPr lang="en-US" sz="2400" i="1">
                <a:solidFill>
                  <a:srgbClr val="242424"/>
                </a:solidFill>
                <a:effectLst/>
                <a:highlight>
                  <a:srgbClr val="FFFFFF"/>
                </a:highlight>
                <a:latin typeface="+mj-lt"/>
                <a:hlinkClick r:id="rId7"/>
              </a:rPr>
              <a:t>https://www.dsrf.org/resources/learn-at-home/learn-at-home-activities-for-math/</a:t>
            </a:r>
            <a:endParaRPr lang="en-US" sz="2400" kern="100">
              <a:effectLst/>
              <a:latin typeface="+mj-lt"/>
              <a:ea typeface="Calibri" panose="020F0502020204030204" pitchFamily="34" charset="0"/>
              <a:cs typeface="Times New Roman" panose="02020603050405020304" pitchFamily="18" charset="0"/>
            </a:endParaRPr>
          </a:p>
          <a:p>
            <a:pPr algn="l"/>
            <a:endParaRPr lang="en-US" sz="2400" i="1" u="sng" kern="100">
              <a:solidFill>
                <a:srgbClr val="0563C1"/>
              </a:solidFill>
              <a:highlight>
                <a:srgbClr val="FFFFFF"/>
              </a:highlight>
              <a:latin typeface="+mj-lt"/>
              <a:ea typeface="Calibri" panose="020F0502020204030204" pitchFamily="34" charset="0"/>
              <a:cs typeface="Times New Roman" panose="02020603050405020304" pitchFamily="18" charset="0"/>
            </a:endParaRPr>
          </a:p>
          <a:p>
            <a:pPr algn="l"/>
            <a:endParaRPr lang="en-US" sz="2400">
              <a:solidFill>
                <a:schemeClr val="accent1">
                  <a:lumMod val="75000"/>
                </a:schemeClr>
              </a:solidFill>
              <a:highlight>
                <a:srgbClr val="FFFFFF"/>
              </a:highlight>
              <a:latin typeface="+mj-lt"/>
              <a:cs typeface="Times New Roman" panose="02020603050405020304" pitchFamily="18" charset="0"/>
            </a:endParaRPr>
          </a:p>
          <a:p>
            <a:r>
              <a:rPr lang="en-US" sz="2400">
                <a:latin typeface="+mj-lt"/>
                <a:cs typeface="Times New Roman" panose="02020603050405020304" pitchFamily="18" charset="0"/>
              </a:rPr>
              <a:t>[23]</a:t>
            </a:r>
            <a:r>
              <a:rPr kumimoji="0" lang="en-US" altLang="en-US" sz="2400" b="0" i="0" u="none" strike="noStrike" cap="none" normalizeH="0" baseline="0">
                <a:ln>
                  <a:noFill/>
                </a:ln>
                <a:effectLst/>
                <a:latin typeface="+mj-lt"/>
                <a:cs typeface="Times New Roman" panose="02020603050405020304" pitchFamily="18" charset="0"/>
              </a:rPr>
              <a:t> Francesco Sella, Sara </a:t>
            </a:r>
            <a:r>
              <a:rPr kumimoji="0" lang="en-US" altLang="en-US" sz="2400" b="0" i="0" u="none" strike="noStrike" cap="none" normalizeH="0" baseline="0" err="1">
                <a:ln>
                  <a:noFill/>
                </a:ln>
                <a:effectLst/>
                <a:latin typeface="+mj-lt"/>
                <a:cs typeface="Times New Roman" panose="02020603050405020304" pitchFamily="18" charset="0"/>
              </a:rPr>
              <a:t>Onnivello</a:t>
            </a:r>
            <a:r>
              <a:rPr kumimoji="0" lang="en-US" altLang="en-US" sz="2400" b="0" i="0" u="none" strike="noStrike" cap="none" normalizeH="0" baseline="0">
                <a:ln>
                  <a:noFill/>
                </a:ln>
                <a:effectLst/>
                <a:latin typeface="+mj-lt"/>
                <a:cs typeface="Times New Roman" panose="02020603050405020304" pitchFamily="18" charset="0"/>
              </a:rPr>
              <a:t>, </a:t>
            </a:r>
            <a:r>
              <a:rPr kumimoji="0" lang="en-US" altLang="en-US" sz="2400" b="0" i="0" u="none" strike="noStrike" cap="none" normalizeH="0" baseline="0" err="1">
                <a:ln>
                  <a:noFill/>
                </a:ln>
                <a:effectLst/>
                <a:latin typeface="+mj-lt"/>
                <a:cs typeface="Times New Roman" panose="02020603050405020304" pitchFamily="18" charset="0"/>
              </a:rPr>
              <a:t>Maristella</a:t>
            </a:r>
            <a:r>
              <a:rPr kumimoji="0" lang="en-US" altLang="en-US" sz="2400" b="0" i="0" u="none" strike="noStrike" cap="none" normalizeH="0" baseline="0">
                <a:ln>
                  <a:noFill/>
                </a:ln>
                <a:effectLst/>
                <a:latin typeface="+mj-lt"/>
                <a:cs typeface="Times New Roman" panose="02020603050405020304" pitchFamily="18" charset="0"/>
              </a:rPr>
              <a:t> </a:t>
            </a:r>
            <a:r>
              <a:rPr kumimoji="0" lang="en-US" altLang="en-US" sz="2400" b="0" i="0" u="none" strike="noStrike" cap="none" normalizeH="0" baseline="0" err="1">
                <a:ln>
                  <a:noFill/>
                </a:ln>
                <a:effectLst/>
                <a:latin typeface="+mj-lt"/>
                <a:cs typeface="Times New Roman" panose="02020603050405020304" pitchFamily="18" charset="0"/>
              </a:rPr>
              <a:t>Lunardon</a:t>
            </a:r>
            <a:r>
              <a:rPr kumimoji="0" lang="en-US" altLang="en-US" sz="2400" b="0" i="0" u="none" strike="noStrike" cap="none" normalizeH="0" baseline="0">
                <a:ln>
                  <a:noFill/>
                </a:ln>
                <a:effectLst/>
                <a:latin typeface="+mj-lt"/>
                <a:cs typeface="Times New Roman" panose="02020603050405020304" pitchFamily="18" charset="0"/>
              </a:rPr>
              <a:t>, Silvia Lanfranchi &amp; Marco </a:t>
            </a:r>
            <a:r>
              <a:rPr kumimoji="0" lang="en-US" altLang="en-US" sz="2400" b="0" i="0" u="none" strike="noStrike" cap="none" normalizeH="0" baseline="0" err="1">
                <a:ln>
                  <a:noFill/>
                </a:ln>
                <a:effectLst/>
                <a:latin typeface="+mj-lt"/>
                <a:cs typeface="Times New Roman" panose="02020603050405020304" pitchFamily="18" charset="0"/>
              </a:rPr>
              <a:t>Zorzi</a:t>
            </a:r>
            <a:r>
              <a:rPr kumimoji="0" lang="en-US" altLang="en-US" sz="2400" b="0" i="0" u="none" strike="noStrike" cap="none" normalizeH="0" baseline="0">
                <a:ln>
                  <a:noFill/>
                </a:ln>
                <a:effectLst/>
                <a:latin typeface="+mj-lt"/>
                <a:cs typeface="Times New Roman" panose="02020603050405020304" pitchFamily="18" charset="0"/>
              </a:rPr>
              <a:t> </a:t>
            </a:r>
            <a:r>
              <a:rPr lang="en-US" sz="2400" b="0">
                <a:effectLst/>
                <a:highlight>
                  <a:srgbClr val="FFFFFF"/>
                </a:highlight>
                <a:latin typeface="+mj-lt"/>
                <a:cs typeface="Times New Roman" panose="02020603050405020304" pitchFamily="18" charset="0"/>
              </a:rPr>
              <a:t>, </a:t>
            </a:r>
            <a:r>
              <a:rPr lang="en-US" sz="2400" b="0" i="0">
                <a:effectLst/>
                <a:highlight>
                  <a:srgbClr val="FFFFFF"/>
                </a:highlight>
                <a:latin typeface="+mj-lt"/>
                <a:cs typeface="Times New Roman" panose="02020603050405020304" pitchFamily="18" charset="0"/>
              </a:rPr>
              <a:t>January 2021</a:t>
            </a:r>
            <a:r>
              <a:rPr lang="en-US" sz="2400" b="0">
                <a:solidFill>
                  <a:srgbClr val="39393A"/>
                </a:solidFill>
                <a:effectLst/>
                <a:highlight>
                  <a:srgbClr val="FFFFFF"/>
                </a:highlight>
                <a:latin typeface="+mj-lt"/>
                <a:cs typeface="Times New Roman" panose="02020603050405020304" pitchFamily="18" charset="0"/>
              </a:rPr>
              <a:t>,”</a:t>
            </a:r>
            <a:r>
              <a:rPr lang="en-US" sz="2400" b="1" i="0">
                <a:solidFill>
                  <a:srgbClr val="222222"/>
                </a:solidFill>
                <a:effectLst/>
                <a:highlight>
                  <a:srgbClr val="FFFFFF"/>
                </a:highlight>
                <a:latin typeface="+mj-lt"/>
                <a:cs typeface="Times New Roman" panose="02020603050405020304" pitchFamily="18" charset="0"/>
              </a:rPr>
              <a:t> Training basic numerical skills in children with Down syndrome using the computerized game “The Number Race</a:t>
            </a:r>
            <a:r>
              <a:rPr lang="en-US" sz="2400" b="1">
                <a:solidFill>
                  <a:srgbClr val="131314"/>
                </a:solidFill>
                <a:effectLst/>
                <a:highlight>
                  <a:srgbClr val="FFFFFF"/>
                </a:highlight>
                <a:latin typeface="+mj-lt"/>
                <a:cs typeface="Times New Roman" panose="02020603050405020304" pitchFamily="18" charset="0"/>
              </a:rPr>
              <a:t>”</a:t>
            </a:r>
            <a:r>
              <a:rPr lang="en-US" sz="2400" u="sng" kern="100">
                <a:solidFill>
                  <a:srgbClr val="0563C1"/>
                </a:solidFill>
                <a:effectLst/>
                <a:latin typeface="+mj-lt"/>
                <a:ea typeface="Calibri" panose="020F0502020204030204" pitchFamily="34" charset="0"/>
                <a:cs typeface="Times New Roman" panose="02020603050405020304" pitchFamily="18" charset="0"/>
                <a:hlinkClick r:id="rId4"/>
              </a:rPr>
              <a:t> </a:t>
            </a:r>
            <a:r>
              <a:rPr lang="en-US" sz="2400" i="1" u="sng" kern="100">
                <a:solidFill>
                  <a:srgbClr val="0563C1"/>
                </a:solidFill>
                <a:effectLst/>
                <a:latin typeface="+mj-lt"/>
                <a:ea typeface="Calibri" panose="020F0502020204030204" pitchFamily="34" charset="0"/>
                <a:cs typeface="Times New Roman" panose="02020603050405020304" pitchFamily="18" charset="0"/>
                <a:hlinkClick r:id="rId4"/>
              </a:rPr>
              <a:t>https://www.nature.com/articles/s41598-020-78801-5</a:t>
            </a:r>
            <a:endParaRPr lang="en-US" sz="2400" i="1" u="sng" kern="100">
              <a:solidFill>
                <a:srgbClr val="0563C1"/>
              </a:solidFill>
              <a:effectLst/>
              <a:latin typeface="+mj-lt"/>
              <a:ea typeface="Calibri" panose="020F0502020204030204" pitchFamily="34" charset="0"/>
              <a:cs typeface="Times New Roman" panose="02020603050405020304" pitchFamily="18" charset="0"/>
            </a:endParaRPr>
          </a:p>
          <a:p>
            <a:endParaRPr lang="en-US" sz="2400" i="1">
              <a:solidFill>
                <a:schemeClr val="accent1">
                  <a:lumMod val="75000"/>
                </a:schemeClr>
              </a:solidFill>
              <a:effectLst/>
              <a:highlight>
                <a:srgbClr val="FFFFFF"/>
              </a:highlight>
              <a:latin typeface="+mj-lt"/>
              <a:cs typeface="Times New Roman" panose="02020603050405020304" pitchFamily="18" charset="0"/>
            </a:endParaRPr>
          </a:p>
          <a:p>
            <a:endParaRPr lang="en-US" sz="2400">
              <a:solidFill>
                <a:schemeClr val="accent1">
                  <a:lumMod val="75000"/>
                </a:schemeClr>
              </a:solidFill>
              <a:highlight>
                <a:srgbClr val="FFFFFF"/>
              </a:highlight>
              <a:latin typeface="+mj-lt"/>
              <a:cs typeface="Times New Roman" panose="02020603050405020304" pitchFamily="18" charset="0"/>
            </a:endParaRPr>
          </a:p>
          <a:p>
            <a:r>
              <a:rPr lang="en-US" sz="2400">
                <a:highlight>
                  <a:srgbClr val="FFFFFF"/>
                </a:highlight>
                <a:latin typeface="+mj-lt"/>
                <a:cs typeface="Times New Roman" panose="02020603050405020304" pitchFamily="18" charset="0"/>
              </a:rPr>
              <a:t>[24]</a:t>
            </a:r>
            <a:r>
              <a:rPr lang="en-US" sz="2400" b="0" i="0" u="sng">
                <a:effectLst/>
                <a:highlight>
                  <a:srgbClr val="FFFFFF"/>
                </a:highlight>
                <a:latin typeface="+mj-lt"/>
                <a:cs typeface="Times New Roman" panose="02020603050405020304" pitchFamily="18" charset="0"/>
                <a:hlinkClick r:id="rId8"/>
              </a:rPr>
              <a:t> </a:t>
            </a:r>
            <a:r>
              <a:rPr lang="en-US" sz="2400" b="0" i="0" u="sng">
                <a:effectLst/>
                <a:highlight>
                  <a:srgbClr val="FFFFFF"/>
                </a:highlight>
                <a:latin typeface="+mj-lt"/>
                <a:cs typeface="Times New Roman" panose="02020603050405020304" pitchFamily="18" charset="0"/>
              </a:rPr>
              <a:t>C J Lemons, Sarah R Powell</a:t>
            </a:r>
            <a:r>
              <a:rPr lang="en-US" sz="2400" u="sng">
                <a:solidFill>
                  <a:srgbClr val="131314"/>
                </a:solidFill>
                <a:highlight>
                  <a:srgbClr val="FFFFFF"/>
                </a:highlight>
                <a:latin typeface="+mj-lt"/>
                <a:cs typeface="Times New Roman" panose="02020603050405020304" pitchFamily="18" charset="0"/>
              </a:rPr>
              <a:t>,</a:t>
            </a:r>
            <a:r>
              <a:rPr lang="en-US" sz="2400" b="0" i="0" u="sng">
                <a:effectLst/>
                <a:highlight>
                  <a:srgbClr val="FFFFFF"/>
                </a:highlight>
                <a:latin typeface="+mj-lt"/>
                <a:cs typeface="Times New Roman" panose="02020603050405020304" pitchFamily="18" charset="0"/>
              </a:rPr>
              <a:t> Seth King</a:t>
            </a:r>
            <a:r>
              <a:rPr lang="en-US" sz="2400" b="0">
                <a:highlight>
                  <a:srgbClr val="FFFFFF"/>
                </a:highlight>
                <a:latin typeface="+mj-lt"/>
                <a:cs typeface="Times New Roman" panose="02020603050405020304" pitchFamily="18" charset="0"/>
              </a:rPr>
              <a:t>, </a:t>
            </a:r>
            <a:r>
              <a:rPr lang="en-US" sz="2400" b="0" i="0">
                <a:effectLst/>
                <a:highlight>
                  <a:srgbClr val="FFFFFF"/>
                </a:highlight>
                <a:latin typeface="+mj-lt"/>
                <a:cs typeface="Times New Roman" panose="02020603050405020304" pitchFamily="18" charset="0"/>
              </a:rPr>
              <a:t>February 2015, </a:t>
            </a:r>
            <a:r>
              <a:rPr lang="en-US" sz="2400" b="0">
                <a:solidFill>
                  <a:srgbClr val="39393A"/>
                </a:solidFill>
                <a:highlight>
                  <a:srgbClr val="FFFFFF"/>
                </a:highlight>
                <a:latin typeface="+mj-lt"/>
                <a:cs typeface="Times New Roman" panose="02020603050405020304" pitchFamily="18" charset="0"/>
              </a:rPr>
              <a:t>“</a:t>
            </a:r>
            <a:r>
              <a:rPr lang="en-US" sz="2400" b="1" i="0">
                <a:solidFill>
                  <a:srgbClr val="131314"/>
                </a:solidFill>
                <a:effectLst/>
                <a:highlight>
                  <a:srgbClr val="FFFFFF"/>
                </a:highlight>
                <a:latin typeface="+mj-lt"/>
                <a:cs typeface="Times New Roman" panose="02020603050405020304" pitchFamily="18" charset="0"/>
              </a:rPr>
              <a:t>Mathematics interventions for children and adolescents with Down syndrome: A research synthesis</a:t>
            </a:r>
            <a:r>
              <a:rPr lang="en-US" sz="2400" b="1">
                <a:solidFill>
                  <a:srgbClr val="131314"/>
                </a:solidFill>
                <a:effectLst/>
                <a:highlight>
                  <a:srgbClr val="FFFFFF"/>
                </a:highlight>
                <a:latin typeface="+mj-lt"/>
                <a:cs typeface="Times New Roman" panose="02020603050405020304" pitchFamily="18" charset="0"/>
              </a:rPr>
              <a:t>”</a:t>
            </a:r>
            <a:r>
              <a:rPr lang="en-US" sz="2400" u="sng" kern="100">
                <a:solidFill>
                  <a:srgbClr val="0563C1"/>
                </a:solidFill>
                <a:effectLst/>
                <a:latin typeface="+mj-lt"/>
                <a:ea typeface="Calibri" panose="020F0502020204030204" pitchFamily="34" charset="0"/>
                <a:cs typeface="Times New Roman" panose="02020603050405020304" pitchFamily="18" charset="0"/>
                <a:hlinkClick r:id="rId9"/>
              </a:rPr>
              <a:t> </a:t>
            </a:r>
            <a:r>
              <a:rPr lang="en-US" sz="2400" i="1" u="sng" kern="100">
                <a:solidFill>
                  <a:srgbClr val="0563C1"/>
                </a:solidFill>
                <a:effectLst/>
                <a:latin typeface="+mj-lt"/>
                <a:ea typeface="Calibri" panose="020F0502020204030204" pitchFamily="34" charset="0"/>
                <a:cs typeface="Times New Roman" panose="02020603050405020304" pitchFamily="18" charset="0"/>
                <a:hlinkClick r:id="rId9"/>
              </a:rPr>
              <a:t>https://www.researchgate.net/publication/272744270_Mathematics_interventions_for_children_and_adolescents_with_Down_syndrome_A_research_synthesis</a:t>
            </a:r>
            <a:endParaRPr lang="en-US" sz="2400" i="1" kern="100">
              <a:effectLst/>
              <a:latin typeface="+mj-lt"/>
              <a:ea typeface="Calibri" panose="020F0502020204030204" pitchFamily="34" charset="0"/>
              <a:cs typeface="Times New Roman" panose="02020603050405020304" pitchFamily="18" charset="0"/>
            </a:endParaRPr>
          </a:p>
          <a:p>
            <a:pPr algn="l"/>
            <a:endParaRPr lang="en-US" sz="2400" b="1">
              <a:solidFill>
                <a:srgbClr val="131314"/>
              </a:solidFill>
              <a:effectLst/>
              <a:highlight>
                <a:srgbClr val="FFFFFF"/>
              </a:highlight>
              <a:latin typeface="+mj-lt"/>
              <a:cs typeface="Times New Roman" panose="02020603050405020304" pitchFamily="18" charset="0"/>
            </a:endParaRPr>
          </a:p>
          <a:p>
            <a:endParaRPr lang="en-US" sz="2400" b="1">
              <a:solidFill>
                <a:srgbClr val="39393A"/>
              </a:solidFill>
              <a:effectLst/>
              <a:highlight>
                <a:srgbClr val="FFFFFF"/>
              </a:highlight>
              <a:latin typeface="+mj-lt"/>
              <a:cs typeface="Times New Roman" panose="02020603050405020304" pitchFamily="18" charset="0"/>
            </a:endParaRPr>
          </a:p>
          <a:p>
            <a:endParaRPr lang="en-US" sz="2400" i="1">
              <a:highlight>
                <a:srgbClr val="FFFFFF"/>
              </a:highlight>
              <a:latin typeface="+mj-lt"/>
              <a:cs typeface="Times New Roman" panose="02020603050405020304" pitchFamily="18" charset="0"/>
            </a:endParaRPr>
          </a:p>
          <a:p>
            <a:endParaRPr lang="en-US" sz="2400" i="1">
              <a:effectLst/>
              <a:highlight>
                <a:srgbClr val="FFFFFF"/>
              </a:highlight>
              <a:latin typeface="+mj-lt"/>
              <a:cs typeface="Times New Roman" panose="02020603050405020304" pitchFamily="18" charset="0"/>
            </a:endParaRPr>
          </a:p>
        </p:txBody>
      </p:sp>
      <p:sp>
        <p:nvSpPr>
          <p:cNvPr id="12" name="Freeform 34">
            <a:extLst>
              <a:ext uri="{FF2B5EF4-FFF2-40B4-BE49-F238E27FC236}">
                <a16:creationId xmlns:a16="http://schemas.microsoft.com/office/drawing/2014/main" id="{19225947-78A3-DCCF-5520-F9D80C87CA91}"/>
              </a:ext>
            </a:extLst>
          </p:cNvPr>
          <p:cNvSpPr/>
          <p:nvPr/>
        </p:nvSpPr>
        <p:spPr>
          <a:xfrm>
            <a:off x="32657" y="8962055"/>
            <a:ext cx="18288000" cy="1395702"/>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10">
              <a:extLst>
                <a:ext uri="{96DAC541-7B7A-43D3-8B79-37D633B846F1}">
                  <asvg:svgBlip xmlns:asvg="http://schemas.microsoft.com/office/drawing/2016/SVG/main" r:embed="rId11"/>
                </a:ext>
              </a:extLst>
            </a:blip>
            <a:stretch>
              <a:fillRect b="-37612"/>
            </a:stretch>
          </a:blipFill>
        </p:spPr>
        <p:txBody>
          <a:bodyPr/>
          <a:lstStyle/>
          <a:p>
            <a:endParaRPr lang="en-US">
              <a:latin typeface="+mj-lt"/>
            </a:endParaRPr>
          </a:p>
        </p:txBody>
      </p:sp>
      <p:sp>
        <p:nvSpPr>
          <p:cNvPr id="7" name="TextBox 5">
            <a:extLst>
              <a:ext uri="{FF2B5EF4-FFF2-40B4-BE49-F238E27FC236}">
                <a16:creationId xmlns:a16="http://schemas.microsoft.com/office/drawing/2014/main" id="{BFCA8741-5C0E-7DE3-E825-F8B87375785A}"/>
              </a:ext>
            </a:extLst>
          </p:cNvPr>
          <p:cNvSpPr txBox="1"/>
          <p:nvPr/>
        </p:nvSpPr>
        <p:spPr>
          <a:xfrm>
            <a:off x="15240" y="-180157"/>
            <a:ext cx="18288000" cy="1764744"/>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References </a:t>
            </a:r>
          </a:p>
        </p:txBody>
      </p:sp>
      <p:sp>
        <p:nvSpPr>
          <p:cNvPr id="8" name="TextBox 25">
            <a:extLst>
              <a:ext uri="{FF2B5EF4-FFF2-40B4-BE49-F238E27FC236}">
                <a16:creationId xmlns:a16="http://schemas.microsoft.com/office/drawing/2014/main" id="{BD2EF7F5-C3F8-143C-DBE7-60D45FECF33D}"/>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1A871DC7-ED29-99F5-0C77-467C48E0DAC1}"/>
              </a:ext>
            </a:extLst>
          </p:cNvPr>
          <p:cNvSpPr>
            <a:spLocks noGrp="1"/>
          </p:cNvSpPr>
          <p:nvPr>
            <p:ph type="sldNum" sz="quarter" idx="12"/>
          </p:nvPr>
        </p:nvSpPr>
        <p:spPr>
          <a:xfrm>
            <a:off x="16002000" y="9809301"/>
            <a:ext cx="2133600" cy="365125"/>
          </a:xfrm>
        </p:spPr>
        <p:txBody>
          <a:bodyPr/>
          <a:lstStyle/>
          <a:p>
            <a:fld id="{B6F15528-21DE-4FAA-801E-634DDDAF4B2B}" type="slidenum">
              <a:rPr lang="en-US" sz="2800" smtClean="0">
                <a:solidFill>
                  <a:schemeClr val="tx1"/>
                </a:solidFill>
              </a:rPr>
              <a:pPr/>
              <a:t>79</a:t>
            </a:fld>
            <a:endParaRPr lang="en-US" sz="2800">
              <a:solidFill>
                <a:schemeClr val="tx1"/>
              </a:solidFill>
            </a:endParaRPr>
          </a:p>
        </p:txBody>
      </p:sp>
    </p:spTree>
    <p:extLst>
      <p:ext uri="{BB962C8B-B14F-4D97-AF65-F5344CB8AC3E}">
        <p14:creationId xmlns:p14="http://schemas.microsoft.com/office/powerpoint/2010/main" val="1079073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2562B-D482-6125-1C55-5706370CC59C}"/>
            </a:ext>
          </a:extLst>
        </p:cNvPr>
        <p:cNvGrpSpPr/>
        <p:nvPr/>
      </p:nvGrpSpPr>
      <p:grpSpPr>
        <a:xfrm>
          <a:off x="0" y="0"/>
          <a:ext cx="0" cy="0"/>
          <a:chOff x="0" y="0"/>
          <a:chExt cx="0" cy="0"/>
        </a:xfrm>
      </p:grpSpPr>
      <p:grpSp>
        <p:nvGrpSpPr>
          <p:cNvPr id="13" name="Group 3">
            <a:extLst>
              <a:ext uri="{FF2B5EF4-FFF2-40B4-BE49-F238E27FC236}">
                <a16:creationId xmlns:a16="http://schemas.microsoft.com/office/drawing/2014/main" id="{D3E5BFE3-BC5B-EEFA-3C5B-C212F1BD95A2}"/>
              </a:ext>
            </a:extLst>
          </p:cNvPr>
          <p:cNvGrpSpPr/>
          <p:nvPr/>
        </p:nvGrpSpPr>
        <p:grpSpPr>
          <a:xfrm>
            <a:off x="-9525" y="-72643"/>
            <a:ext cx="18288000" cy="1625028"/>
            <a:chOff x="0" y="0"/>
            <a:chExt cx="4816593" cy="427991"/>
          </a:xfrm>
        </p:grpSpPr>
        <p:sp>
          <p:nvSpPr>
            <p:cNvPr id="14" name="Freeform 4">
              <a:extLst>
                <a:ext uri="{FF2B5EF4-FFF2-40B4-BE49-F238E27FC236}">
                  <a16:creationId xmlns:a16="http://schemas.microsoft.com/office/drawing/2014/main" id="{201205F1-BB8C-E404-97DD-5F56A18B9B62}"/>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5" name="TextBox 5">
              <a:extLst>
                <a:ext uri="{FF2B5EF4-FFF2-40B4-BE49-F238E27FC236}">
                  <a16:creationId xmlns:a16="http://schemas.microsoft.com/office/drawing/2014/main" id="{E5509BBA-067B-B087-FE18-FC8EB9172CF6}"/>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6" name="Picture 15" descr="A blue text on a black background&#10;&#10;Description automatically generated">
            <a:extLst>
              <a:ext uri="{FF2B5EF4-FFF2-40B4-BE49-F238E27FC236}">
                <a16:creationId xmlns:a16="http://schemas.microsoft.com/office/drawing/2014/main" id="{536732CF-7131-5064-7C87-7AA6C8A5B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a:extLst>
              <a:ext uri="{FF2B5EF4-FFF2-40B4-BE49-F238E27FC236}">
                <a16:creationId xmlns:a16="http://schemas.microsoft.com/office/drawing/2014/main" id="{B6077739-FF2B-3F9E-3956-5C6972AE1723}"/>
              </a:ext>
            </a:extLst>
          </p:cNvPr>
          <p:cNvSpPr txBox="1"/>
          <p:nvPr/>
        </p:nvSpPr>
        <p:spPr>
          <a:xfrm>
            <a:off x="0" y="-179056"/>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Data Collection</a:t>
            </a:r>
          </a:p>
        </p:txBody>
      </p:sp>
      <p:grpSp>
        <p:nvGrpSpPr>
          <p:cNvPr id="7" name="Group 7">
            <a:extLst>
              <a:ext uri="{FF2B5EF4-FFF2-40B4-BE49-F238E27FC236}">
                <a16:creationId xmlns:a16="http://schemas.microsoft.com/office/drawing/2014/main" id="{44923D95-3D99-88F4-B39F-3ED9122553C8}"/>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D882FCB0-59AF-E48B-541E-1FE242F011FB}"/>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EDF8F819-28B0-F413-2711-6D22031A844A}"/>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2" name="Slide Number Placeholder 1">
            <a:extLst>
              <a:ext uri="{FF2B5EF4-FFF2-40B4-BE49-F238E27FC236}">
                <a16:creationId xmlns:a16="http://schemas.microsoft.com/office/drawing/2014/main" id="{09AF6428-0BD2-1061-9FF3-479B332EA6FD}"/>
              </a:ext>
            </a:extLst>
          </p:cNvPr>
          <p:cNvSpPr>
            <a:spLocks noGrp="1"/>
          </p:cNvSpPr>
          <p:nvPr>
            <p:ph type="sldNum" sz="quarter" idx="12"/>
          </p:nvPr>
        </p:nvSpPr>
        <p:spPr>
          <a:xfrm>
            <a:off x="15830873" y="9777412"/>
            <a:ext cx="2133600" cy="365125"/>
          </a:xfrm>
        </p:spPr>
        <p:txBody>
          <a:bodyPr/>
          <a:lstStyle/>
          <a:p>
            <a:fld id="{B6F15528-21DE-4FAA-801E-634DDDAF4B2B}" type="slidenum">
              <a:rPr lang="en-US" sz="2800" smtClean="0">
                <a:solidFill>
                  <a:schemeClr val="tx1"/>
                </a:solidFill>
              </a:rPr>
              <a:pPr/>
              <a:t>8</a:t>
            </a:fld>
            <a:endParaRPr lang="en-US" sz="2800">
              <a:solidFill>
                <a:schemeClr val="tx1"/>
              </a:solidFill>
            </a:endParaRPr>
          </a:p>
        </p:txBody>
      </p:sp>
      <p:pic>
        <p:nvPicPr>
          <p:cNvPr id="6" name="Picture 5">
            <a:extLst>
              <a:ext uri="{FF2B5EF4-FFF2-40B4-BE49-F238E27FC236}">
                <a16:creationId xmlns:a16="http://schemas.microsoft.com/office/drawing/2014/main" id="{50726F35-8522-AF3C-7E1F-41D27FFD2F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9195" y="2059522"/>
            <a:ext cx="4114800" cy="3086100"/>
          </a:xfrm>
          <a:prstGeom prst="rect">
            <a:avLst/>
          </a:prstGeom>
        </p:spPr>
      </p:pic>
      <p:pic>
        <p:nvPicPr>
          <p:cNvPr id="4" name="Picture 3">
            <a:extLst>
              <a:ext uri="{FF2B5EF4-FFF2-40B4-BE49-F238E27FC236}">
                <a16:creationId xmlns:a16="http://schemas.microsoft.com/office/drawing/2014/main" id="{04AF8EB4-FAD4-5D61-2E8C-AEADF4D63EB0}"/>
              </a:ext>
            </a:extLst>
          </p:cNvPr>
          <p:cNvPicPr>
            <a:picLocks noChangeAspect="1"/>
          </p:cNvPicPr>
          <p:nvPr/>
        </p:nvPicPr>
        <p:blipFill>
          <a:blip r:embed="rId7"/>
          <a:stretch>
            <a:fillRect/>
          </a:stretch>
        </p:blipFill>
        <p:spPr>
          <a:xfrm>
            <a:off x="8591366" y="2063519"/>
            <a:ext cx="2819400" cy="3098895"/>
          </a:xfrm>
          <a:prstGeom prst="rect">
            <a:avLst/>
          </a:prstGeom>
        </p:spPr>
      </p:pic>
      <p:pic>
        <p:nvPicPr>
          <p:cNvPr id="11" name="Picture 10" descr="A person sitting at a table with a paper&#10;&#10;Description automatically generated">
            <a:extLst>
              <a:ext uri="{FF2B5EF4-FFF2-40B4-BE49-F238E27FC236}">
                <a16:creationId xmlns:a16="http://schemas.microsoft.com/office/drawing/2014/main" id="{F74BB522-E289-CACA-1268-851941DFF2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53777" y="5479097"/>
            <a:ext cx="2651074" cy="3086101"/>
          </a:xfrm>
          <a:prstGeom prst="rect">
            <a:avLst/>
          </a:prstGeom>
        </p:spPr>
      </p:pic>
      <p:pic>
        <p:nvPicPr>
          <p:cNvPr id="19" name="Picture 18" descr="A person sitting at a table with children&#10;&#10;Description automatically generated">
            <a:extLst>
              <a:ext uri="{FF2B5EF4-FFF2-40B4-BE49-F238E27FC236}">
                <a16:creationId xmlns:a16="http://schemas.microsoft.com/office/drawing/2014/main" id="{DF92C903-B885-E59C-7E9A-2B92FAE2B68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55417" y="2018387"/>
            <a:ext cx="2369569" cy="3109104"/>
          </a:xfrm>
          <a:prstGeom prst="rect">
            <a:avLst/>
          </a:prstGeom>
        </p:spPr>
      </p:pic>
      <p:pic>
        <p:nvPicPr>
          <p:cNvPr id="9" name="Picture 8">
            <a:extLst>
              <a:ext uri="{FF2B5EF4-FFF2-40B4-BE49-F238E27FC236}">
                <a16:creationId xmlns:a16="http://schemas.microsoft.com/office/drawing/2014/main" id="{4FDEE3EF-F435-AF71-74A5-E871FA6436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627254" y="5445983"/>
            <a:ext cx="2696318" cy="3122461"/>
          </a:xfrm>
          <a:prstGeom prst="rect">
            <a:avLst/>
          </a:prstGeom>
        </p:spPr>
      </p:pic>
      <p:pic>
        <p:nvPicPr>
          <p:cNvPr id="17" name="Picture 16" descr="A group of girls taking a selfie&#10;&#10;Description automatically generated">
            <a:extLst>
              <a:ext uri="{FF2B5EF4-FFF2-40B4-BE49-F238E27FC236}">
                <a16:creationId xmlns:a16="http://schemas.microsoft.com/office/drawing/2014/main" id="{BC2BEF76-B34D-40F8-E89A-C26C92897D7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66010" y="5479569"/>
            <a:ext cx="4079033" cy="3095365"/>
          </a:xfrm>
          <a:prstGeom prst="rect">
            <a:avLst/>
          </a:prstGeom>
        </p:spPr>
      </p:pic>
      <p:pic>
        <p:nvPicPr>
          <p:cNvPr id="20" name="Picture 19" descr="A group of people looking at a paper&#10;&#10;Description automatically generated">
            <a:extLst>
              <a:ext uri="{FF2B5EF4-FFF2-40B4-BE49-F238E27FC236}">
                <a16:creationId xmlns:a16="http://schemas.microsoft.com/office/drawing/2014/main" id="{9D601B54-7262-2771-E358-2DC16F16E5D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795524" y="3106081"/>
            <a:ext cx="2981071" cy="4088032"/>
          </a:xfrm>
          <a:prstGeom prst="rect">
            <a:avLst/>
          </a:prstGeom>
        </p:spPr>
      </p:pic>
      <p:pic>
        <p:nvPicPr>
          <p:cNvPr id="3" name="Picture 2" descr="A document with text and numbers&#10;&#10;Description automatically generated">
            <a:extLst>
              <a:ext uri="{FF2B5EF4-FFF2-40B4-BE49-F238E27FC236}">
                <a16:creationId xmlns:a16="http://schemas.microsoft.com/office/drawing/2014/main" id="{D5149B40-452E-3621-0828-630C84FFEEF3}"/>
              </a:ext>
            </a:extLst>
          </p:cNvPr>
          <p:cNvPicPr>
            <a:picLocks noChangeAspect="1"/>
          </p:cNvPicPr>
          <p:nvPr/>
        </p:nvPicPr>
        <p:blipFill>
          <a:blip r:embed="rId13"/>
          <a:stretch>
            <a:fillRect/>
          </a:stretch>
        </p:blipFill>
        <p:spPr>
          <a:xfrm>
            <a:off x="310101" y="2861579"/>
            <a:ext cx="3376218" cy="5158947"/>
          </a:xfrm>
          <a:prstGeom prst="rect">
            <a:avLst/>
          </a:prstGeom>
        </p:spPr>
      </p:pic>
    </p:spTree>
    <p:extLst>
      <p:ext uri="{BB962C8B-B14F-4D97-AF65-F5344CB8AC3E}">
        <p14:creationId xmlns:p14="http://schemas.microsoft.com/office/powerpoint/2010/main" val="12231375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DAA38D8-EEA0-32F7-578E-3D2BB81B10C3}"/>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2F7757E9-2BD4-749E-6F6A-6C6F6EFCCD38}"/>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9" name="TextBox 5">
              <a:extLst>
                <a:ext uri="{FF2B5EF4-FFF2-40B4-BE49-F238E27FC236}">
                  <a16:creationId xmlns:a16="http://schemas.microsoft.com/office/drawing/2014/main" id="{3604A2B8-5AC9-E2DE-73C6-3EBF85BB5880}"/>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0" name="Picture 9" descr="A blue text on a black background&#10;&#10;Description automatically generated">
            <a:extLst>
              <a:ext uri="{FF2B5EF4-FFF2-40B4-BE49-F238E27FC236}">
                <a16:creationId xmlns:a16="http://schemas.microsoft.com/office/drawing/2014/main" id="{F688B9DB-5833-4FE9-3490-BE630C29E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11" name="TextBox 10">
            <a:hlinkClick r:id="rId3" action="ppaction://hlinksldjump"/>
            <a:extLst>
              <a:ext uri="{FF2B5EF4-FFF2-40B4-BE49-F238E27FC236}">
                <a16:creationId xmlns:a16="http://schemas.microsoft.com/office/drawing/2014/main" id="{04AC9E7A-9BA4-0262-533B-6007025DDC94}"/>
              </a:ext>
            </a:extLst>
          </p:cNvPr>
          <p:cNvSpPr txBox="1"/>
          <p:nvPr/>
        </p:nvSpPr>
        <p:spPr>
          <a:xfrm>
            <a:off x="838200" y="2464490"/>
            <a:ext cx="16078200" cy="6576929"/>
          </a:xfrm>
          <a:prstGeom prst="rect">
            <a:avLst/>
          </a:prstGeom>
          <a:noFill/>
        </p:spPr>
        <p:txBody>
          <a:bodyPr wrap="square" rtlCol="0">
            <a:spAutoFit/>
          </a:bodyPr>
          <a:lstStyle/>
          <a:p>
            <a:endParaRPr lang="en-US" sz="2400">
              <a:solidFill>
                <a:srgbClr val="39393A"/>
              </a:solidFill>
              <a:highlight>
                <a:srgbClr val="FFFFFF"/>
              </a:highlight>
              <a:cs typeface="Times New Roman" panose="02020603050405020304" pitchFamily="18" charset="0"/>
            </a:endParaRPr>
          </a:p>
          <a:p>
            <a:r>
              <a:rPr lang="en-US" sz="2400">
                <a:solidFill>
                  <a:srgbClr val="131314"/>
                </a:solidFill>
                <a:highlight>
                  <a:srgbClr val="FFFFFF"/>
                </a:highlight>
                <a:latin typeface="+mj-lt"/>
                <a:cs typeface="Times New Roman" panose="02020603050405020304" pitchFamily="18" charset="0"/>
              </a:rPr>
              <a:t>[25] </a:t>
            </a:r>
            <a:r>
              <a:rPr lang="en-US" sz="2400" b="0" i="0" u="sng">
                <a:effectLst/>
                <a:highlight>
                  <a:srgbClr val="FFFFFF"/>
                </a:highlight>
                <a:latin typeface="+mj-lt"/>
                <a:cs typeface="Times New Roman" panose="02020603050405020304" pitchFamily="18" charset="0"/>
              </a:rPr>
              <a:t>C J Lemons, Sarah R Powell</a:t>
            </a:r>
            <a:r>
              <a:rPr lang="en-US" sz="2400" u="sng">
                <a:solidFill>
                  <a:srgbClr val="131314"/>
                </a:solidFill>
                <a:highlight>
                  <a:srgbClr val="FFFFFF"/>
                </a:highlight>
                <a:latin typeface="+mj-lt"/>
                <a:cs typeface="Times New Roman" panose="02020603050405020304" pitchFamily="18" charset="0"/>
              </a:rPr>
              <a:t>,</a:t>
            </a:r>
            <a:r>
              <a:rPr lang="en-US" sz="2400" b="0" i="0" u="sng">
                <a:effectLst/>
                <a:highlight>
                  <a:srgbClr val="FFFFFF"/>
                </a:highlight>
                <a:latin typeface="+mj-lt"/>
                <a:cs typeface="Times New Roman" panose="02020603050405020304" pitchFamily="18" charset="0"/>
              </a:rPr>
              <a:t> Seth </a:t>
            </a:r>
            <a:r>
              <a:rPr lang="en-US" sz="2400" b="0" i="0" u="sng" err="1">
                <a:effectLst/>
                <a:highlight>
                  <a:srgbClr val="FFFFFF"/>
                </a:highlight>
                <a:latin typeface="+mj-lt"/>
                <a:cs typeface="Times New Roman" panose="02020603050405020304" pitchFamily="18" charset="0"/>
              </a:rPr>
              <a:t>King</a:t>
            </a:r>
            <a:r>
              <a:rPr lang="en-US" sz="2400" err="1">
                <a:solidFill>
                  <a:srgbClr val="131314"/>
                </a:solidFill>
                <a:highlight>
                  <a:srgbClr val="FFFFFF"/>
                </a:highlight>
                <a:latin typeface="+mj-lt"/>
                <a:cs typeface="Times New Roman" panose="02020603050405020304" pitchFamily="18" charset="0"/>
              </a:rPr>
              <a:t>,Jan</a:t>
            </a:r>
            <a:r>
              <a:rPr lang="en-US" sz="2400">
                <a:solidFill>
                  <a:srgbClr val="131314"/>
                </a:solidFill>
                <a:highlight>
                  <a:srgbClr val="FFFFFF"/>
                </a:highlight>
                <a:latin typeface="+mj-lt"/>
                <a:cs typeface="Times New Roman" panose="02020603050405020304" pitchFamily="18" charset="0"/>
              </a:rPr>
              <a:t> 2017, </a:t>
            </a:r>
            <a:r>
              <a:rPr lang="en-US" sz="2400">
                <a:solidFill>
                  <a:srgbClr val="39393A"/>
                </a:solidFill>
                <a:highlight>
                  <a:srgbClr val="FFFFFF"/>
                </a:highlight>
                <a:latin typeface="+mj-lt"/>
                <a:cs typeface="Times New Roman" panose="02020603050405020304" pitchFamily="18" charset="0"/>
              </a:rPr>
              <a:t>“</a:t>
            </a:r>
            <a:r>
              <a:rPr lang="en-US" sz="2400" b="1" i="0">
                <a:solidFill>
                  <a:srgbClr val="131314"/>
                </a:solidFill>
                <a:effectLst/>
                <a:highlight>
                  <a:srgbClr val="FFFFFF"/>
                </a:highlight>
                <a:latin typeface="+mj-lt"/>
                <a:cs typeface="Times New Roman" panose="02020603050405020304" pitchFamily="18" charset="0"/>
              </a:rPr>
              <a:t>Comparison of Mathematics Performance of Children and Adolescents with and without Down Syndrome</a:t>
            </a:r>
            <a:r>
              <a:rPr lang="en-US" sz="2400">
                <a:solidFill>
                  <a:srgbClr val="39393A"/>
                </a:solidFill>
                <a:highlight>
                  <a:srgbClr val="FFFFFF"/>
                </a:highlight>
                <a:latin typeface="+mj-lt"/>
                <a:cs typeface="Times New Roman" panose="02020603050405020304" pitchFamily="18" charset="0"/>
              </a:rPr>
              <a:t>”,</a:t>
            </a:r>
          </a:p>
          <a:p>
            <a:pPr marL="0" marR="0">
              <a:lnSpc>
                <a:spcPct val="107000"/>
              </a:lnSpc>
              <a:spcBef>
                <a:spcPts val="0"/>
              </a:spcBef>
              <a:spcAft>
                <a:spcPts val="800"/>
              </a:spcAft>
            </a:pPr>
            <a:r>
              <a:rPr lang="en-US" sz="2400" i="1" u="sng" kern="100">
                <a:solidFill>
                  <a:srgbClr val="0563C1"/>
                </a:solidFill>
                <a:effectLst/>
                <a:latin typeface="+mj-lt"/>
                <a:ea typeface="Calibri" panose="020F0502020204030204" pitchFamily="34" charset="0"/>
                <a:cs typeface="Times New Roman" panose="02020603050405020304" pitchFamily="18" charset="0"/>
                <a:hlinkClick r:id="rId4"/>
              </a:rPr>
              <a:t>https://www.researchgate.net/profile/Seth-King-7/publication/316940866_Comparison_of_Mathematics_Performance_of_Children_and_Adolescents_with_and_without_Down_Syndrome/links/591a21b70f7e9b1db652973b/Comparison-of-Mathematics-Performance-of-Children-and-Adolescents-with-and-without-Down-Syndrome.pdf</a:t>
            </a:r>
            <a:endParaRPr lang="en-US" sz="2400" i="1" kern="100">
              <a:effectLst/>
              <a:latin typeface="+mj-lt"/>
              <a:ea typeface="Calibri" panose="020F0502020204030204" pitchFamily="34" charset="0"/>
              <a:cs typeface="Times New Roman" panose="02020603050405020304" pitchFamily="18" charset="0"/>
            </a:endParaRPr>
          </a:p>
          <a:p>
            <a:endParaRPr lang="en-US" sz="2400">
              <a:solidFill>
                <a:srgbClr val="39393A"/>
              </a:solidFill>
              <a:highlight>
                <a:srgbClr val="FFFFFF"/>
              </a:highlight>
              <a:cs typeface="Times New Roman" panose="02020603050405020304" pitchFamily="18" charset="0"/>
            </a:endParaRPr>
          </a:p>
          <a:p>
            <a:endParaRPr lang="en-US" sz="2400">
              <a:solidFill>
                <a:srgbClr val="39393A"/>
              </a:solidFill>
              <a:highlight>
                <a:srgbClr val="FFFFFF"/>
              </a:highlight>
              <a:cs typeface="Times New Roman" panose="02020603050405020304" pitchFamily="18" charset="0"/>
            </a:endParaRPr>
          </a:p>
          <a:p>
            <a:r>
              <a:rPr lang="en-US" sz="2400">
                <a:solidFill>
                  <a:srgbClr val="39393A"/>
                </a:solidFill>
                <a:highlight>
                  <a:srgbClr val="FFFFFF"/>
                </a:highlight>
                <a:cs typeface="Times New Roman" panose="02020603050405020304" pitchFamily="18" charset="0"/>
              </a:rPr>
              <a:t>[26] </a:t>
            </a:r>
            <a:r>
              <a:rPr lang="en-US" sz="2400">
                <a:cs typeface="Times New Roman" panose="02020603050405020304" pitchFamily="18" charset="0"/>
              </a:rPr>
              <a:t>Jo Van </a:t>
            </a:r>
            <a:r>
              <a:rPr lang="en-US" sz="2400" err="1">
                <a:cs typeface="Times New Roman" panose="02020603050405020304" pitchFamily="18" charset="0"/>
              </a:rPr>
              <a:t>Herwegen</a:t>
            </a:r>
            <a:r>
              <a:rPr lang="en-US" sz="2400">
                <a:cs typeface="Times New Roman" panose="02020603050405020304" pitchFamily="18" charset="0"/>
              </a:rPr>
              <a:t>, PhD1 Erica Ranzato1 Annette Karmiloff-Smith, PhD  Victoria Simms, December 2016, </a:t>
            </a:r>
            <a:r>
              <a:rPr lang="en-US" sz="2400">
                <a:solidFill>
                  <a:srgbClr val="39393A"/>
                </a:solidFill>
                <a:highlight>
                  <a:srgbClr val="FFFFFF"/>
                </a:highlight>
                <a:cs typeface="Times New Roman" panose="02020603050405020304" pitchFamily="18" charset="0"/>
              </a:rPr>
              <a:t>“</a:t>
            </a:r>
            <a:r>
              <a:rPr lang="en-US" sz="2400" b="1">
                <a:cs typeface="Times New Roman" panose="02020603050405020304" pitchFamily="18" charset="0"/>
              </a:rPr>
              <a:t>The foundations of mathematical development in Williams syndrome and Down syndrome</a:t>
            </a:r>
            <a:r>
              <a:rPr lang="en-US" sz="2400" b="1">
                <a:effectLst/>
                <a:highlight>
                  <a:srgbClr val="FFFFFF"/>
                </a:highlight>
                <a:cs typeface="Times New Roman" panose="02020603050405020304" pitchFamily="18" charset="0"/>
              </a:rPr>
              <a:t>” </a:t>
            </a:r>
            <a:r>
              <a:rPr lang="en-US" sz="2400" i="1">
                <a:effectLst/>
                <a:highlight>
                  <a:srgbClr val="FFFFFF"/>
                </a:highlight>
                <a:cs typeface="Times New Roman" panose="02020603050405020304" pitchFamily="18" charset="0"/>
                <a:hlinkClick r:id="rId5"/>
              </a:rPr>
              <a:t>https://discovery.ucl.ac.uk/id/eprint/10096606/1/Van%20Herwegen_Mathematical%20development%20in%20Williams%20syndrome%20and%20Down%20syndrome%20accepted.pdf</a:t>
            </a:r>
            <a:endParaRPr lang="en-US" sz="2400" i="1">
              <a:effectLst/>
              <a:highlight>
                <a:srgbClr val="FFFFFF"/>
              </a:highlight>
              <a:cs typeface="Times New Roman" panose="02020603050405020304" pitchFamily="18" charset="0"/>
            </a:endParaRPr>
          </a:p>
          <a:p>
            <a:pPr algn="l"/>
            <a:endParaRPr lang="en-US" sz="2400" i="1" u="sng" kern="100">
              <a:solidFill>
                <a:srgbClr val="0563C1"/>
              </a:solidFill>
              <a:highlight>
                <a:srgbClr val="FFFFFF"/>
              </a:highlight>
              <a:ea typeface="Calibri" panose="020F0502020204030204" pitchFamily="34" charset="0"/>
              <a:cs typeface="Times New Roman" panose="02020603050405020304" pitchFamily="18" charset="0"/>
            </a:endParaRPr>
          </a:p>
          <a:p>
            <a:pPr algn="l"/>
            <a:endParaRPr lang="en-US" sz="2400">
              <a:solidFill>
                <a:schemeClr val="accent1">
                  <a:lumMod val="75000"/>
                </a:schemeClr>
              </a:solidFill>
              <a:highlight>
                <a:srgbClr val="FFFFFF"/>
              </a:highlight>
              <a:cs typeface="Times New Roman" panose="02020603050405020304" pitchFamily="18" charset="0"/>
            </a:endParaRPr>
          </a:p>
          <a:p>
            <a:endParaRPr lang="en-US" sz="2400" i="1">
              <a:highlight>
                <a:srgbClr val="FFFFFF"/>
              </a:highlight>
              <a:cs typeface="Times New Roman" panose="02020603050405020304" pitchFamily="18" charset="0"/>
            </a:endParaRPr>
          </a:p>
          <a:p>
            <a:endParaRPr lang="en-US" sz="2400" i="1">
              <a:effectLst/>
              <a:highlight>
                <a:srgbClr val="FFFFFF"/>
              </a:highlight>
              <a:cs typeface="Times New Roman" panose="02020603050405020304" pitchFamily="18" charset="0"/>
            </a:endParaRPr>
          </a:p>
        </p:txBody>
      </p:sp>
      <p:sp>
        <p:nvSpPr>
          <p:cNvPr id="12" name="Freeform 34">
            <a:extLst>
              <a:ext uri="{FF2B5EF4-FFF2-40B4-BE49-F238E27FC236}">
                <a16:creationId xmlns:a16="http://schemas.microsoft.com/office/drawing/2014/main" id="{19225947-78A3-DCCF-5520-F9D80C87CA91}"/>
              </a:ext>
            </a:extLst>
          </p:cNvPr>
          <p:cNvSpPr/>
          <p:nvPr/>
        </p:nvSpPr>
        <p:spPr>
          <a:xfrm>
            <a:off x="32657" y="8929398"/>
            <a:ext cx="18288000" cy="1395702"/>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6">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7" name="TextBox 5">
            <a:extLst>
              <a:ext uri="{FF2B5EF4-FFF2-40B4-BE49-F238E27FC236}">
                <a16:creationId xmlns:a16="http://schemas.microsoft.com/office/drawing/2014/main" id="{BFCA8741-5C0E-7DE3-E825-F8B87375785A}"/>
              </a:ext>
            </a:extLst>
          </p:cNvPr>
          <p:cNvSpPr txBox="1"/>
          <p:nvPr/>
        </p:nvSpPr>
        <p:spPr>
          <a:xfrm>
            <a:off x="15240" y="-180157"/>
            <a:ext cx="18288000" cy="1764744"/>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References </a:t>
            </a:r>
          </a:p>
        </p:txBody>
      </p:sp>
      <p:sp>
        <p:nvSpPr>
          <p:cNvPr id="8" name="TextBox 25">
            <a:extLst>
              <a:ext uri="{FF2B5EF4-FFF2-40B4-BE49-F238E27FC236}">
                <a16:creationId xmlns:a16="http://schemas.microsoft.com/office/drawing/2014/main" id="{BD2EF7F5-C3F8-143C-DBE7-60D45FECF33D}"/>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IT21342394	     |	Semini B.V.S.     |	24-25J-228</a:t>
            </a:r>
          </a:p>
        </p:txBody>
      </p:sp>
      <p:sp>
        <p:nvSpPr>
          <p:cNvPr id="2" name="Slide Number Placeholder 1">
            <a:extLst>
              <a:ext uri="{FF2B5EF4-FFF2-40B4-BE49-F238E27FC236}">
                <a16:creationId xmlns:a16="http://schemas.microsoft.com/office/drawing/2014/main" id="{1A871DC7-ED29-99F5-0C77-467C48E0DAC1}"/>
              </a:ext>
            </a:extLst>
          </p:cNvPr>
          <p:cNvSpPr>
            <a:spLocks noGrp="1"/>
          </p:cNvSpPr>
          <p:nvPr>
            <p:ph type="sldNum" sz="quarter" idx="12"/>
          </p:nvPr>
        </p:nvSpPr>
        <p:spPr>
          <a:xfrm>
            <a:off x="16002000" y="9809301"/>
            <a:ext cx="2133600" cy="365125"/>
          </a:xfrm>
        </p:spPr>
        <p:txBody>
          <a:bodyPr/>
          <a:lstStyle/>
          <a:p>
            <a:fld id="{B6F15528-21DE-4FAA-801E-634DDDAF4B2B}" type="slidenum">
              <a:rPr lang="en-US" sz="2800" smtClean="0">
                <a:solidFill>
                  <a:schemeClr val="tx1"/>
                </a:solidFill>
              </a:rPr>
              <a:pPr/>
              <a:t>80</a:t>
            </a:fld>
            <a:endParaRPr lang="en-US" sz="2800">
              <a:solidFill>
                <a:schemeClr val="tx1"/>
              </a:solidFill>
            </a:endParaRPr>
          </a:p>
        </p:txBody>
      </p:sp>
    </p:spTree>
    <p:extLst>
      <p:ext uri="{BB962C8B-B14F-4D97-AF65-F5344CB8AC3E}">
        <p14:creationId xmlns:p14="http://schemas.microsoft.com/office/powerpoint/2010/main" val="3266552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6049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35D12B42-89F9-6853-497F-641C0BF69077}"/>
              </a:ext>
            </a:extLst>
          </p:cNvPr>
          <p:cNvSpPr/>
          <p:nvPr/>
        </p:nvSpPr>
        <p:spPr>
          <a:xfrm flipH="1">
            <a:off x="-685800" y="205270"/>
            <a:ext cx="3391045" cy="9561838"/>
          </a:xfrm>
          <a:custGeom>
            <a:avLst/>
            <a:gdLst/>
            <a:ahLst/>
            <a:cxnLst/>
            <a:rect l="l" t="t" r="r" b="b"/>
            <a:pathLst>
              <a:path w="2737344" h="8591050">
                <a:moveTo>
                  <a:pt x="0" y="0"/>
                </a:moveTo>
                <a:lnTo>
                  <a:pt x="2737344" y="0"/>
                </a:lnTo>
                <a:lnTo>
                  <a:pt x="2737344" y="8591050"/>
                </a:lnTo>
                <a:lnTo>
                  <a:pt x="0" y="8591050"/>
                </a:lnTo>
                <a:lnTo>
                  <a:pt x="0" y="0"/>
                </a:lnTo>
                <a:close/>
              </a:path>
            </a:pathLst>
          </a:custGeom>
          <a:blipFill>
            <a:blip r:embed="rId2">
              <a:alphaModFix amt="42000"/>
            </a:blip>
            <a:stretch>
              <a:fillRect/>
            </a:stretch>
          </a:blipFill>
        </p:spPr>
        <p:txBody>
          <a:bodyPr/>
          <a:lstStyle/>
          <a:p>
            <a:endParaRPr lang="en-US">
              <a:latin typeface="+mj-lt"/>
            </a:endParaRPr>
          </a:p>
        </p:txBody>
      </p:sp>
      <p:sp>
        <p:nvSpPr>
          <p:cNvPr id="30" name="TextBox 30"/>
          <p:cNvSpPr txBox="1"/>
          <p:nvPr/>
        </p:nvSpPr>
        <p:spPr>
          <a:xfrm>
            <a:off x="7428232" y="9883241"/>
            <a:ext cx="6189190" cy="35016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grpSp>
        <p:nvGrpSpPr>
          <p:cNvPr id="45" name="Group 45"/>
          <p:cNvGrpSpPr/>
          <p:nvPr/>
        </p:nvGrpSpPr>
        <p:grpSpPr>
          <a:xfrm>
            <a:off x="0" y="8929397"/>
            <a:ext cx="18288000" cy="1395703"/>
            <a:chOff x="0" y="0"/>
            <a:chExt cx="24384000" cy="1860937"/>
          </a:xfrm>
        </p:grpSpPr>
        <p:sp>
          <p:nvSpPr>
            <p:cNvPr id="46" name="Freeform 46"/>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48" name="Freeform 48"/>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6" name="TextBox 95">
            <a:extLst>
              <a:ext uri="{FF2B5EF4-FFF2-40B4-BE49-F238E27FC236}">
                <a16:creationId xmlns:a16="http://schemas.microsoft.com/office/drawing/2014/main" id="{7E3E26B4-3509-0B66-6824-4EFA7EDCB057}"/>
              </a:ext>
            </a:extLst>
          </p:cNvPr>
          <p:cNvSpPr txBox="1"/>
          <p:nvPr/>
        </p:nvSpPr>
        <p:spPr>
          <a:xfrm>
            <a:off x="456704" y="1728703"/>
            <a:ext cx="15392400" cy="1754326"/>
          </a:xfrm>
          <a:prstGeom prst="rect">
            <a:avLst/>
          </a:prstGeom>
          <a:noFill/>
        </p:spPr>
        <p:txBody>
          <a:bodyPr wrap="square" rtlCol="0">
            <a:spAutoFit/>
          </a:bodyPr>
          <a:lstStyle/>
          <a:p>
            <a:pPr algn="ctr"/>
            <a:r>
              <a:rPr lang="en-US" sz="6000" b="1">
                <a:solidFill>
                  <a:schemeClr val="bg1"/>
                </a:solidFill>
                <a:latin typeface="+mj-lt"/>
                <a:cs typeface="Times New Roman" panose="02020603050405020304" pitchFamily="18" charset="0"/>
              </a:rPr>
              <a:t>IT21292972   |   </a:t>
            </a:r>
            <a:r>
              <a:rPr lang="en-US" sz="6000" b="1" err="1">
                <a:solidFill>
                  <a:schemeClr val="bg1"/>
                </a:solidFill>
                <a:latin typeface="+mj-lt"/>
                <a:cs typeface="Times New Roman" panose="02020603050405020304" pitchFamily="18" charset="0"/>
              </a:rPr>
              <a:t>Methsahani</a:t>
            </a:r>
            <a:r>
              <a:rPr lang="en-US" sz="6000" b="1">
                <a:solidFill>
                  <a:schemeClr val="bg1"/>
                </a:solidFill>
                <a:latin typeface="+mj-lt"/>
                <a:cs typeface="Times New Roman" panose="02020603050405020304" pitchFamily="18" charset="0"/>
              </a:rPr>
              <a:t> K.K.S.P</a:t>
            </a:r>
          </a:p>
          <a:p>
            <a:pPr algn="ctr"/>
            <a:r>
              <a:rPr lang="en-US" sz="4800" b="1">
                <a:solidFill>
                  <a:schemeClr val="bg1"/>
                </a:solidFill>
                <a:latin typeface="+mj-lt"/>
                <a:cs typeface="Times New Roman" panose="02020603050405020304" pitchFamily="18" charset="0"/>
              </a:rPr>
              <a:t>Specialization : Information Technology </a:t>
            </a:r>
          </a:p>
        </p:txBody>
      </p:sp>
      <p:sp>
        <p:nvSpPr>
          <p:cNvPr id="97" name="Rectangle 96">
            <a:extLst>
              <a:ext uri="{FF2B5EF4-FFF2-40B4-BE49-F238E27FC236}">
                <a16:creationId xmlns:a16="http://schemas.microsoft.com/office/drawing/2014/main" id="{A42D4128-B71F-9F7F-8165-870D3388935F}"/>
              </a:ext>
            </a:extLst>
          </p:cNvPr>
          <p:cNvSpPr/>
          <p:nvPr/>
        </p:nvSpPr>
        <p:spPr>
          <a:xfrm>
            <a:off x="14097000" y="495300"/>
            <a:ext cx="3565168" cy="3741479"/>
          </a:xfrm>
          <a:prstGeom prst="rect">
            <a:avLst/>
          </a:prstGeom>
          <a:blipFill dpi="0" rotWithShape="1">
            <a:blip r:embed="rId6" cstate="print">
              <a:extLst>
                <a:ext uri="{28A0092B-C50C-407E-A947-70E740481C1C}">
                  <a14:useLocalDpi xmlns:a14="http://schemas.microsoft.com/office/drawing/2010/main" val="0"/>
                </a:ext>
              </a:extLst>
            </a:blip>
            <a:srcRect/>
            <a:stretch>
              <a:fillRect l="-4276" t="-22908" r="-71" b="-20542"/>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TextBox 25">
            <a:extLst>
              <a:ext uri="{FF2B5EF4-FFF2-40B4-BE49-F238E27FC236}">
                <a16:creationId xmlns:a16="http://schemas.microsoft.com/office/drawing/2014/main" id="{026E8C26-BC65-A120-AFA3-DF96F5DA797D}"/>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8" name="TextBox 7">
            <a:extLst>
              <a:ext uri="{FF2B5EF4-FFF2-40B4-BE49-F238E27FC236}">
                <a16:creationId xmlns:a16="http://schemas.microsoft.com/office/drawing/2014/main" id="{3778B7CE-045A-C8DF-40A8-4DAAFD221BB7}"/>
              </a:ext>
            </a:extLst>
          </p:cNvPr>
          <p:cNvSpPr txBox="1"/>
          <p:nvPr/>
        </p:nvSpPr>
        <p:spPr>
          <a:xfrm>
            <a:off x="1981200" y="5232279"/>
            <a:ext cx="15392400" cy="1569660"/>
          </a:xfrm>
          <a:prstGeom prst="rect">
            <a:avLst/>
          </a:prstGeom>
          <a:noFill/>
        </p:spPr>
        <p:txBody>
          <a:bodyPr wrap="square" rtlCol="0">
            <a:spAutoFit/>
          </a:bodyPr>
          <a:lstStyle/>
          <a:p>
            <a:pPr algn="ctr"/>
            <a:r>
              <a:rPr lang="en-US" sz="4800" b="1" dirty="0">
                <a:solidFill>
                  <a:schemeClr val="bg1"/>
                </a:solidFill>
                <a:effectLst>
                  <a:outerShdw blurRad="38100" dist="38100" dir="2700000" algn="tl">
                    <a:srgbClr val="000000">
                      <a:alpha val="43137"/>
                    </a:srgbClr>
                  </a:outerShdw>
                </a:effectLst>
                <a:latin typeface="+mj-lt"/>
              </a:rPr>
              <a:t>Identify the interests and talents of children with down syndrome</a:t>
            </a:r>
            <a:endParaRPr lang="en-US" sz="4800" b="1" dirty="0">
              <a:solidFill>
                <a:schemeClr val="bg1"/>
              </a:solidFill>
              <a:effectLst>
                <a:outerShdw blurRad="38100" dist="38100" dir="2700000" algn="tl">
                  <a:srgbClr val="000000">
                    <a:alpha val="43137"/>
                  </a:srgbClr>
                </a:outerShdw>
              </a:effectLst>
              <a:latin typeface="+mj-lt"/>
              <a:cs typeface="Times New Roman" panose="02020603050405020304" pitchFamily="18" charset="0"/>
            </a:endParaRPr>
          </a:p>
        </p:txBody>
      </p:sp>
      <p:sp>
        <p:nvSpPr>
          <p:cNvPr id="37" name="Slide Number Placeholder 36">
            <a:extLst>
              <a:ext uri="{FF2B5EF4-FFF2-40B4-BE49-F238E27FC236}">
                <a16:creationId xmlns:a16="http://schemas.microsoft.com/office/drawing/2014/main" id="{C81036AC-AAD9-CB1B-AE67-89DACD66ED74}"/>
              </a:ext>
            </a:extLst>
          </p:cNvPr>
          <p:cNvSpPr>
            <a:spLocks noGrp="1"/>
          </p:cNvSpPr>
          <p:nvPr>
            <p:ph type="sldNum" sz="quarter" idx="12"/>
          </p:nvPr>
        </p:nvSpPr>
        <p:spPr>
          <a:xfrm>
            <a:off x="15967871" y="9767108"/>
            <a:ext cx="2133600" cy="365125"/>
          </a:xfrm>
        </p:spPr>
        <p:txBody>
          <a:bodyPr/>
          <a:lstStyle/>
          <a:p>
            <a:fld id="{B6F15528-21DE-4FAA-801E-634DDDAF4B2B}" type="slidenum">
              <a:rPr lang="en-US" sz="2800" smtClean="0">
                <a:solidFill>
                  <a:schemeClr val="tx1"/>
                </a:solidFill>
              </a:rPr>
              <a:pPr/>
              <a:t>81</a:t>
            </a:fld>
            <a:endParaRPr lang="en-US" sz="2800">
              <a:solidFill>
                <a:schemeClr val="tx1"/>
              </a:solidFill>
            </a:endParaRPr>
          </a:p>
        </p:txBody>
      </p:sp>
    </p:spTree>
    <p:extLst>
      <p:ext uri="{BB962C8B-B14F-4D97-AF65-F5344CB8AC3E}">
        <p14:creationId xmlns:p14="http://schemas.microsoft.com/office/powerpoint/2010/main" val="2424265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CF4EBD93-0238-382A-7264-F34988458018}"/>
              </a:ext>
            </a:extLst>
          </p:cNvPr>
          <p:cNvGrpSpPr/>
          <p:nvPr/>
        </p:nvGrpSpPr>
        <p:grpSpPr>
          <a:xfrm>
            <a:off x="0" y="0"/>
            <a:ext cx="6770594" cy="10287000"/>
            <a:chOff x="0" y="0"/>
            <a:chExt cx="1783202" cy="2709333"/>
          </a:xfrm>
        </p:grpSpPr>
        <p:sp>
          <p:nvSpPr>
            <p:cNvPr id="3" name="Freeform 3">
              <a:extLst>
                <a:ext uri="{FF2B5EF4-FFF2-40B4-BE49-F238E27FC236}">
                  <a16:creationId xmlns:a16="http://schemas.microsoft.com/office/drawing/2014/main" id="{C240127B-26A8-BDDF-2AB2-7D23DFD67090}"/>
                </a:ext>
              </a:extLst>
            </p:cNvPr>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p:spPr>
          <p:txBody>
            <a:bodyPr/>
            <a:lstStyle/>
            <a:p>
              <a:endParaRPr lang="en-US">
                <a:latin typeface="+mj-lt"/>
              </a:endParaRPr>
            </a:p>
          </p:txBody>
        </p:sp>
        <p:sp>
          <p:nvSpPr>
            <p:cNvPr id="4" name="TextBox 4">
              <a:extLst>
                <a:ext uri="{FF2B5EF4-FFF2-40B4-BE49-F238E27FC236}">
                  <a16:creationId xmlns:a16="http://schemas.microsoft.com/office/drawing/2014/main" id="{F3EC29E6-C288-31A3-229A-EB97329186C4}"/>
                </a:ext>
              </a:extLst>
            </p:cNvPr>
            <p:cNvSpPr txBox="1"/>
            <p:nvPr/>
          </p:nvSpPr>
          <p:spPr>
            <a:xfrm>
              <a:off x="0" y="-38100"/>
              <a:ext cx="1783202" cy="2747433"/>
            </a:xfrm>
            <a:prstGeom prst="rect">
              <a:avLst/>
            </a:prstGeom>
          </p:spPr>
          <p:txBody>
            <a:bodyPr lIns="50800" tIns="50800" rIns="50800" bIns="50800" rtlCol="0" anchor="ctr"/>
            <a:lstStyle/>
            <a:p>
              <a:pPr algn="ctr">
                <a:lnSpc>
                  <a:spcPts val="2659"/>
                </a:lnSpc>
              </a:pPr>
              <a:endParaRPr>
                <a:latin typeface="+mj-lt"/>
              </a:endParaRPr>
            </a:p>
          </p:txBody>
        </p:sp>
      </p:grpSp>
      <p:grpSp>
        <p:nvGrpSpPr>
          <p:cNvPr id="5" name="Group 5">
            <a:extLst>
              <a:ext uri="{FF2B5EF4-FFF2-40B4-BE49-F238E27FC236}">
                <a16:creationId xmlns:a16="http://schemas.microsoft.com/office/drawing/2014/main" id="{5AF1CB8F-A5AB-B67B-69A9-07A66637ABE6}"/>
              </a:ext>
            </a:extLst>
          </p:cNvPr>
          <p:cNvGrpSpPr/>
          <p:nvPr/>
        </p:nvGrpSpPr>
        <p:grpSpPr>
          <a:xfrm>
            <a:off x="7976132" y="2004166"/>
            <a:ext cx="732337" cy="732337"/>
            <a:chOff x="0" y="0"/>
            <a:chExt cx="812800" cy="812800"/>
          </a:xfrm>
        </p:grpSpPr>
        <p:sp>
          <p:nvSpPr>
            <p:cNvPr id="6" name="Freeform 6">
              <a:extLst>
                <a:ext uri="{FF2B5EF4-FFF2-40B4-BE49-F238E27FC236}">
                  <a16:creationId xmlns:a16="http://schemas.microsoft.com/office/drawing/2014/main" id="{FD487E4E-162D-D2D6-47EC-9B089567D19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7" name="TextBox 7">
              <a:extLst>
                <a:ext uri="{FF2B5EF4-FFF2-40B4-BE49-F238E27FC236}">
                  <a16:creationId xmlns:a16="http://schemas.microsoft.com/office/drawing/2014/main" id="{B6B1E157-95B1-43D9-02B9-8166E47BA408}"/>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01</a:t>
              </a:r>
            </a:p>
          </p:txBody>
        </p:sp>
      </p:grpSp>
      <p:grpSp>
        <p:nvGrpSpPr>
          <p:cNvPr id="8" name="Group 8">
            <a:extLst>
              <a:ext uri="{FF2B5EF4-FFF2-40B4-BE49-F238E27FC236}">
                <a16:creationId xmlns:a16="http://schemas.microsoft.com/office/drawing/2014/main" id="{6DC039DF-672E-D073-CABD-724EE879440A}"/>
              </a:ext>
            </a:extLst>
          </p:cNvPr>
          <p:cNvGrpSpPr/>
          <p:nvPr/>
        </p:nvGrpSpPr>
        <p:grpSpPr>
          <a:xfrm>
            <a:off x="7985341" y="3516988"/>
            <a:ext cx="732337" cy="732337"/>
            <a:chOff x="0" y="0"/>
            <a:chExt cx="812800" cy="812800"/>
          </a:xfrm>
        </p:grpSpPr>
        <p:sp>
          <p:nvSpPr>
            <p:cNvPr id="9" name="Freeform 9">
              <a:extLst>
                <a:ext uri="{FF2B5EF4-FFF2-40B4-BE49-F238E27FC236}">
                  <a16:creationId xmlns:a16="http://schemas.microsoft.com/office/drawing/2014/main" id="{FDABD373-5100-95A9-D988-16884DF4DE5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10" name="TextBox 10">
              <a:extLst>
                <a:ext uri="{FF2B5EF4-FFF2-40B4-BE49-F238E27FC236}">
                  <a16:creationId xmlns:a16="http://schemas.microsoft.com/office/drawing/2014/main" id="{0F0FFE84-E9C3-8824-0BC8-D047B6E0093F}"/>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02</a:t>
              </a:r>
            </a:p>
          </p:txBody>
        </p:sp>
      </p:grpSp>
      <p:grpSp>
        <p:nvGrpSpPr>
          <p:cNvPr id="11" name="Group 11">
            <a:extLst>
              <a:ext uri="{FF2B5EF4-FFF2-40B4-BE49-F238E27FC236}">
                <a16:creationId xmlns:a16="http://schemas.microsoft.com/office/drawing/2014/main" id="{7B63F91F-F1F4-98B7-E292-0023ABFD0F72}"/>
              </a:ext>
            </a:extLst>
          </p:cNvPr>
          <p:cNvGrpSpPr/>
          <p:nvPr/>
        </p:nvGrpSpPr>
        <p:grpSpPr>
          <a:xfrm>
            <a:off x="8044789" y="5196469"/>
            <a:ext cx="732337" cy="732337"/>
            <a:chOff x="0" y="0"/>
            <a:chExt cx="812800" cy="812800"/>
          </a:xfrm>
        </p:grpSpPr>
        <p:sp>
          <p:nvSpPr>
            <p:cNvPr id="12" name="Freeform 12">
              <a:extLst>
                <a:ext uri="{FF2B5EF4-FFF2-40B4-BE49-F238E27FC236}">
                  <a16:creationId xmlns:a16="http://schemas.microsoft.com/office/drawing/2014/main" id="{854C61AB-2C0B-96ED-B81F-93FDB3B19D7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13" name="TextBox 13">
              <a:extLst>
                <a:ext uri="{FF2B5EF4-FFF2-40B4-BE49-F238E27FC236}">
                  <a16:creationId xmlns:a16="http://schemas.microsoft.com/office/drawing/2014/main" id="{26864B97-FC72-B042-0824-81108E6EA7BD}"/>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03</a:t>
              </a:r>
            </a:p>
          </p:txBody>
        </p:sp>
      </p:grpSp>
      <p:grpSp>
        <p:nvGrpSpPr>
          <p:cNvPr id="14" name="Group 14">
            <a:extLst>
              <a:ext uri="{FF2B5EF4-FFF2-40B4-BE49-F238E27FC236}">
                <a16:creationId xmlns:a16="http://schemas.microsoft.com/office/drawing/2014/main" id="{242B7A57-AD1E-37C8-5DA7-C4C5B16F1A14}"/>
              </a:ext>
            </a:extLst>
          </p:cNvPr>
          <p:cNvGrpSpPr/>
          <p:nvPr/>
        </p:nvGrpSpPr>
        <p:grpSpPr>
          <a:xfrm>
            <a:off x="839945" y="1912434"/>
            <a:ext cx="6517393" cy="7135685"/>
            <a:chOff x="0" y="0"/>
            <a:chExt cx="1716515" cy="1879357"/>
          </a:xfrm>
        </p:grpSpPr>
        <p:sp>
          <p:nvSpPr>
            <p:cNvPr id="15" name="Freeform 15">
              <a:extLst>
                <a:ext uri="{FF2B5EF4-FFF2-40B4-BE49-F238E27FC236}">
                  <a16:creationId xmlns:a16="http://schemas.microsoft.com/office/drawing/2014/main" id="{8680CE0C-BCEB-0262-92F3-A5415D206B0A}"/>
                </a:ext>
              </a:extLst>
            </p:cNvPr>
            <p:cNvSpPr/>
            <p:nvPr/>
          </p:nvSpPr>
          <p:spPr>
            <a:xfrm>
              <a:off x="0" y="0"/>
              <a:ext cx="1716515" cy="1879357"/>
            </a:xfrm>
            <a:custGeom>
              <a:avLst/>
              <a:gdLst/>
              <a:ahLst/>
              <a:cxnLst/>
              <a:rect l="l" t="t" r="r" b="b"/>
              <a:pathLst>
                <a:path w="1716515" h="1879357">
                  <a:moveTo>
                    <a:pt x="0" y="0"/>
                  </a:moveTo>
                  <a:lnTo>
                    <a:pt x="1716515" y="0"/>
                  </a:lnTo>
                  <a:lnTo>
                    <a:pt x="1716515" y="1879357"/>
                  </a:lnTo>
                  <a:lnTo>
                    <a:pt x="0" y="1879357"/>
                  </a:lnTo>
                  <a:close/>
                </a:path>
              </a:pathLst>
            </a:custGeom>
            <a:gradFill rotWithShape="1">
              <a:gsLst>
                <a:gs pos="0">
                  <a:srgbClr val="000000">
                    <a:alpha val="100000"/>
                  </a:srgbClr>
                </a:gs>
                <a:gs pos="100000">
                  <a:srgbClr val="0F0CFF">
                    <a:alpha val="100000"/>
                  </a:srgbClr>
                </a:gs>
              </a:gsLst>
              <a:path path="circle">
                <a:fillToRect r="100000" b="100000"/>
              </a:path>
              <a:tileRect l="-100000" t="-100000"/>
            </a:gradFill>
          </p:spPr>
          <p:txBody>
            <a:bodyPr/>
            <a:lstStyle/>
            <a:p>
              <a:endParaRPr lang="en-US">
                <a:latin typeface="+mj-lt"/>
              </a:endParaRPr>
            </a:p>
          </p:txBody>
        </p:sp>
        <p:sp>
          <p:nvSpPr>
            <p:cNvPr id="16" name="TextBox 16">
              <a:extLst>
                <a:ext uri="{FF2B5EF4-FFF2-40B4-BE49-F238E27FC236}">
                  <a16:creationId xmlns:a16="http://schemas.microsoft.com/office/drawing/2014/main" id="{6C979E6F-22C8-CCF9-550F-34C7B2FE8AA1}"/>
                </a:ext>
              </a:extLst>
            </p:cNvPr>
            <p:cNvSpPr txBox="1"/>
            <p:nvPr/>
          </p:nvSpPr>
          <p:spPr>
            <a:xfrm>
              <a:off x="0" y="-38100"/>
              <a:ext cx="1716515" cy="1917457"/>
            </a:xfrm>
            <a:prstGeom prst="rect">
              <a:avLst/>
            </a:prstGeom>
          </p:spPr>
          <p:txBody>
            <a:bodyPr lIns="50800" tIns="50800" rIns="50800" bIns="50800" rtlCol="0" anchor="ctr"/>
            <a:lstStyle/>
            <a:p>
              <a:pPr algn="ctr">
                <a:lnSpc>
                  <a:spcPts val="2659"/>
                </a:lnSpc>
              </a:pPr>
              <a:endParaRPr>
                <a:latin typeface="+mj-lt"/>
              </a:endParaRPr>
            </a:p>
          </p:txBody>
        </p:sp>
      </p:grpSp>
      <p:grpSp>
        <p:nvGrpSpPr>
          <p:cNvPr id="17" name="Group 23">
            <a:extLst>
              <a:ext uri="{FF2B5EF4-FFF2-40B4-BE49-F238E27FC236}">
                <a16:creationId xmlns:a16="http://schemas.microsoft.com/office/drawing/2014/main" id="{1FDF0C93-5377-718D-B7BC-02F85BD50DCA}"/>
              </a:ext>
            </a:extLst>
          </p:cNvPr>
          <p:cNvGrpSpPr/>
          <p:nvPr/>
        </p:nvGrpSpPr>
        <p:grpSpPr>
          <a:xfrm>
            <a:off x="42182" y="8895380"/>
            <a:ext cx="18288000" cy="1395703"/>
            <a:chOff x="0" y="0"/>
            <a:chExt cx="24384000" cy="1860937"/>
          </a:xfrm>
        </p:grpSpPr>
        <p:sp>
          <p:nvSpPr>
            <p:cNvPr id="18" name="Freeform 24">
              <a:extLst>
                <a:ext uri="{FF2B5EF4-FFF2-40B4-BE49-F238E27FC236}">
                  <a16:creationId xmlns:a16="http://schemas.microsoft.com/office/drawing/2014/main" id="{FEF4CC20-E782-D0B5-62EA-E202CBFC2D34}"/>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2">
                <a:extLst>
                  <a:ext uri="{96DAC541-7B7A-43D3-8B79-37D633B846F1}">
                    <asvg:svgBlip xmlns:asvg="http://schemas.microsoft.com/office/drawing/2016/SVG/main" r:embed="rId3"/>
                  </a:ext>
                </a:extLst>
              </a:blip>
              <a:stretch>
                <a:fillRect b="-37612"/>
              </a:stretch>
            </a:blipFill>
          </p:spPr>
          <p:txBody>
            <a:bodyPr/>
            <a:lstStyle/>
            <a:p>
              <a:endParaRPr lang="en-US">
                <a:latin typeface="+mj-lt"/>
              </a:endParaRPr>
            </a:p>
          </p:txBody>
        </p:sp>
        <p:sp>
          <p:nvSpPr>
            <p:cNvPr id="19" name="Freeform 26">
              <a:extLst>
                <a:ext uri="{FF2B5EF4-FFF2-40B4-BE49-F238E27FC236}">
                  <a16:creationId xmlns:a16="http://schemas.microsoft.com/office/drawing/2014/main" id="{59549AD7-B0DF-EF12-D694-8F29C2BA5076}"/>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4"/>
              <a:stretch>
                <a:fillRect/>
              </a:stretch>
            </a:blipFill>
          </p:spPr>
          <p:txBody>
            <a:bodyPr/>
            <a:lstStyle/>
            <a:p>
              <a:endParaRPr lang="en-US">
                <a:latin typeface="+mj-lt"/>
              </a:endParaRPr>
            </a:p>
          </p:txBody>
        </p:sp>
      </p:grpSp>
      <p:sp>
        <p:nvSpPr>
          <p:cNvPr id="20" name="TextBox 2">
            <a:extLst>
              <a:ext uri="{FF2B5EF4-FFF2-40B4-BE49-F238E27FC236}">
                <a16:creationId xmlns:a16="http://schemas.microsoft.com/office/drawing/2014/main" id="{243D60B5-CD22-50BC-25AA-EBAB1DC28362}"/>
              </a:ext>
            </a:extLst>
          </p:cNvPr>
          <p:cNvSpPr txBox="1"/>
          <p:nvPr/>
        </p:nvSpPr>
        <p:spPr>
          <a:xfrm>
            <a:off x="9136163" y="3419549"/>
            <a:ext cx="8248389" cy="984885"/>
          </a:xfrm>
          <a:prstGeom prst="rect">
            <a:avLst/>
          </a:prstGeom>
        </p:spPr>
        <p:txBody>
          <a:bodyPr wrap="square" lIns="0" tIns="0" rIns="0" bIns="0" rtlCol="0" anchor="t">
            <a:spAutoFit/>
          </a:bodyPr>
          <a:lstStyle/>
          <a:p>
            <a:r>
              <a:rPr lang="en-US" sz="3200" b="1" kern="0">
                <a:effectLst/>
                <a:latin typeface="+mj-lt"/>
                <a:ea typeface="Times New Roman" panose="02020603050405020304" pitchFamily="18" charset="0"/>
                <a:cs typeface="Times New Roman" panose="02020603050405020304" pitchFamily="18" charset="0"/>
              </a:rPr>
              <a:t>Focus Areas:</a:t>
            </a:r>
            <a:r>
              <a:rPr lang="en-US" sz="3200" kern="0">
                <a:effectLst/>
                <a:latin typeface="+mj-lt"/>
                <a:ea typeface="Times New Roman" panose="02020603050405020304" pitchFamily="18" charset="0"/>
                <a:cs typeface="Times New Roman" panose="02020603050405020304" pitchFamily="18" charset="0"/>
              </a:rPr>
              <a:t> Recital skills, learning skills and painting skills. </a:t>
            </a:r>
          </a:p>
        </p:txBody>
      </p:sp>
      <p:sp>
        <p:nvSpPr>
          <p:cNvPr id="21" name="TextBox 2">
            <a:extLst>
              <a:ext uri="{FF2B5EF4-FFF2-40B4-BE49-F238E27FC236}">
                <a16:creationId xmlns:a16="http://schemas.microsoft.com/office/drawing/2014/main" id="{77FE7ACC-CC93-53BB-8FAD-FEC009AB389F}"/>
              </a:ext>
            </a:extLst>
          </p:cNvPr>
          <p:cNvSpPr txBox="1"/>
          <p:nvPr/>
        </p:nvSpPr>
        <p:spPr>
          <a:xfrm>
            <a:off x="9059362" y="1940299"/>
            <a:ext cx="7536139" cy="984885"/>
          </a:xfrm>
          <a:prstGeom prst="rect">
            <a:avLst/>
          </a:prstGeom>
        </p:spPr>
        <p:txBody>
          <a:bodyPr lIns="0" tIns="0" rIns="0" bIns="0" rtlCol="0" anchor="t">
            <a:spAutoFit/>
          </a:bodyPr>
          <a:lstStyle/>
          <a:p>
            <a:r>
              <a:rPr lang="en-US" sz="3200" kern="0">
                <a:effectLst/>
                <a:latin typeface="+mj-lt"/>
                <a:ea typeface="Times New Roman" panose="02020603050405020304" pitchFamily="18" charset="0"/>
                <a:cs typeface="Times New Roman" panose="02020603050405020304" pitchFamily="18" charset="0"/>
              </a:rPr>
              <a:t>Implement a system to identify and nurture talents in children with Down syndrome.</a:t>
            </a:r>
            <a:r>
              <a:rPr lang="en-US" sz="3200">
                <a:solidFill>
                  <a:srgbClr val="000000"/>
                </a:solidFill>
                <a:latin typeface="+mj-lt"/>
                <a:ea typeface="Open Sans 2 Bold"/>
                <a:cs typeface="Times New Roman" panose="02020603050405020304" pitchFamily="18" charset="0"/>
              </a:rPr>
              <a:t> </a:t>
            </a:r>
            <a:endParaRPr lang="en-US" sz="3200">
              <a:solidFill>
                <a:srgbClr val="000000"/>
              </a:solidFill>
              <a:latin typeface="+mj-lt"/>
              <a:ea typeface="Open Sans 2 Bold"/>
              <a:cs typeface="Times New Roman" panose="02020603050405020304" pitchFamily="18" charset="0"/>
              <a:sym typeface="Open Sans 2 Bold"/>
            </a:endParaRPr>
          </a:p>
        </p:txBody>
      </p:sp>
      <p:sp>
        <p:nvSpPr>
          <p:cNvPr id="22" name="TextBox 2">
            <a:extLst>
              <a:ext uri="{FF2B5EF4-FFF2-40B4-BE49-F238E27FC236}">
                <a16:creationId xmlns:a16="http://schemas.microsoft.com/office/drawing/2014/main" id="{0B6FDACF-F593-9B7D-8F66-B2957DC9A63D}"/>
              </a:ext>
            </a:extLst>
          </p:cNvPr>
          <p:cNvSpPr txBox="1"/>
          <p:nvPr/>
        </p:nvSpPr>
        <p:spPr>
          <a:xfrm>
            <a:off x="9153525" y="7436169"/>
            <a:ext cx="7536139" cy="984885"/>
          </a:xfrm>
          <a:prstGeom prst="rect">
            <a:avLst/>
          </a:prstGeom>
        </p:spPr>
        <p:txBody>
          <a:bodyPr lIns="0" tIns="0" rIns="0" bIns="0" rtlCol="0" anchor="t">
            <a:spAutoFit/>
          </a:bodyPr>
          <a:lstStyle/>
          <a:p>
            <a:r>
              <a:rPr lang="en-US" sz="3200" kern="0">
                <a:effectLst/>
                <a:latin typeface="+mj-lt"/>
                <a:ea typeface="Times New Roman" panose="02020603050405020304" pitchFamily="18" charset="0"/>
                <a:cs typeface="Times New Roman" panose="02020603050405020304" pitchFamily="18" charset="0"/>
              </a:rPr>
              <a:t>Most research focuses on the challenges faced by children with Down syndrome[</a:t>
            </a:r>
            <a:r>
              <a:rPr lang="en-US" sz="3200" kern="0">
                <a:latin typeface="+mj-lt"/>
                <a:ea typeface="Times New Roman" panose="02020603050405020304" pitchFamily="18" charset="0"/>
                <a:cs typeface="Times New Roman" panose="02020603050405020304" pitchFamily="18" charset="0"/>
              </a:rPr>
              <a:t>27</a:t>
            </a:r>
            <a:r>
              <a:rPr lang="en-US" sz="3200" kern="0">
                <a:effectLst/>
                <a:latin typeface="+mj-lt"/>
                <a:ea typeface="Times New Roman" panose="02020603050405020304" pitchFamily="18" charset="0"/>
                <a:cs typeface="Times New Roman" panose="02020603050405020304" pitchFamily="18" charset="0"/>
              </a:rPr>
              <a:t>].</a:t>
            </a:r>
            <a:endParaRPr lang="en-US" sz="3200">
              <a:solidFill>
                <a:srgbClr val="000000"/>
              </a:solidFill>
              <a:latin typeface="+mj-lt"/>
              <a:ea typeface="Open Sans 2 Bold"/>
              <a:cs typeface="Times New Roman" panose="02020603050405020304" pitchFamily="18" charset="0"/>
              <a:sym typeface="Open Sans 2 Bold"/>
            </a:endParaRPr>
          </a:p>
        </p:txBody>
      </p:sp>
      <p:grpSp>
        <p:nvGrpSpPr>
          <p:cNvPr id="23" name="Group 11">
            <a:extLst>
              <a:ext uri="{FF2B5EF4-FFF2-40B4-BE49-F238E27FC236}">
                <a16:creationId xmlns:a16="http://schemas.microsoft.com/office/drawing/2014/main" id="{87B536E9-9FFD-139F-3F67-20CC102A40C5}"/>
              </a:ext>
            </a:extLst>
          </p:cNvPr>
          <p:cNvGrpSpPr/>
          <p:nvPr/>
        </p:nvGrpSpPr>
        <p:grpSpPr>
          <a:xfrm>
            <a:off x="8069420" y="7507587"/>
            <a:ext cx="732337" cy="732337"/>
            <a:chOff x="0" y="0"/>
            <a:chExt cx="812800" cy="812800"/>
          </a:xfrm>
        </p:grpSpPr>
        <p:sp>
          <p:nvSpPr>
            <p:cNvPr id="24" name="Freeform 12">
              <a:extLst>
                <a:ext uri="{FF2B5EF4-FFF2-40B4-BE49-F238E27FC236}">
                  <a16:creationId xmlns:a16="http://schemas.microsoft.com/office/drawing/2014/main" id="{E7754588-2015-8CA2-94CB-E2E823BCF9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700"/>
            </a:solidFill>
            <a:ln cap="sq">
              <a:noFill/>
              <a:prstDash val="solid"/>
              <a:miter/>
            </a:ln>
          </p:spPr>
          <p:txBody>
            <a:bodyPr/>
            <a:lstStyle/>
            <a:p>
              <a:endParaRPr lang="en-US">
                <a:latin typeface="+mj-lt"/>
              </a:endParaRPr>
            </a:p>
          </p:txBody>
        </p:sp>
        <p:sp>
          <p:nvSpPr>
            <p:cNvPr id="25" name="TextBox 13">
              <a:extLst>
                <a:ext uri="{FF2B5EF4-FFF2-40B4-BE49-F238E27FC236}">
                  <a16:creationId xmlns:a16="http://schemas.microsoft.com/office/drawing/2014/main" id="{A1CDB585-7555-5180-F9A1-BF8F208C8404}"/>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FFFFFF"/>
                  </a:solidFill>
                  <a:latin typeface="+mj-lt"/>
                  <a:ea typeface="Garet Bold"/>
                  <a:cs typeface="Garet Bold"/>
                  <a:sym typeface="Garet Bold"/>
                </a:rPr>
                <a:t>04</a:t>
              </a:r>
            </a:p>
          </p:txBody>
        </p:sp>
      </p:grpSp>
      <p:sp>
        <p:nvSpPr>
          <p:cNvPr id="26" name="TextBox 2">
            <a:extLst>
              <a:ext uri="{FF2B5EF4-FFF2-40B4-BE49-F238E27FC236}">
                <a16:creationId xmlns:a16="http://schemas.microsoft.com/office/drawing/2014/main" id="{7B01D88B-9B1E-11E4-CE0B-6208C5908464}"/>
              </a:ext>
            </a:extLst>
          </p:cNvPr>
          <p:cNvSpPr txBox="1"/>
          <p:nvPr/>
        </p:nvSpPr>
        <p:spPr>
          <a:xfrm>
            <a:off x="9178269" y="4994946"/>
            <a:ext cx="7772400" cy="1969770"/>
          </a:xfrm>
          <a:prstGeom prst="rect">
            <a:avLst/>
          </a:prstGeom>
        </p:spPr>
        <p:txBody>
          <a:bodyPr wrap="square" lIns="0" tIns="0" rIns="0" bIns="0" rtlCol="0" anchor="t">
            <a:spAutoFit/>
          </a:bodyPr>
          <a:lstStyle/>
          <a:p>
            <a:r>
              <a:rPr lang="en-US" sz="3200" kern="0">
                <a:effectLst/>
                <a:latin typeface="+mj-lt"/>
                <a:ea typeface="Times New Roman" panose="02020603050405020304" pitchFamily="18" charset="0"/>
                <a:cs typeface="Times New Roman" panose="02020603050405020304" pitchFamily="18" charset="0"/>
              </a:rPr>
              <a:t>Down syndrome children talented for one specific area. According to the previous research works there’s no proper system to identify that talent.[2</a:t>
            </a:r>
            <a:r>
              <a:rPr lang="en-US" sz="3200" kern="0">
                <a:latin typeface="+mj-lt"/>
                <a:ea typeface="Times New Roman" panose="02020603050405020304" pitchFamily="18" charset="0"/>
                <a:cs typeface="Times New Roman" panose="02020603050405020304" pitchFamily="18" charset="0"/>
              </a:rPr>
              <a:t>7</a:t>
            </a:r>
            <a:r>
              <a:rPr lang="en-US" sz="3200" kern="0">
                <a:effectLst/>
                <a:latin typeface="+mj-lt"/>
                <a:ea typeface="Times New Roman" panose="02020603050405020304" pitchFamily="18" charset="0"/>
                <a:cs typeface="Times New Roman" panose="02020603050405020304" pitchFamily="18" charset="0"/>
              </a:rPr>
              <a:t>][2</a:t>
            </a:r>
            <a:r>
              <a:rPr lang="en-US" sz="3200" kern="0">
                <a:latin typeface="+mj-lt"/>
                <a:ea typeface="Times New Roman" panose="02020603050405020304" pitchFamily="18" charset="0"/>
                <a:cs typeface="Times New Roman" panose="02020603050405020304" pitchFamily="18" charset="0"/>
              </a:rPr>
              <a:t>8</a:t>
            </a:r>
            <a:r>
              <a:rPr lang="en-US" sz="3200" kern="0">
                <a:effectLst/>
                <a:latin typeface="+mj-lt"/>
                <a:ea typeface="Times New Roman" panose="02020603050405020304" pitchFamily="18" charset="0"/>
                <a:cs typeface="Times New Roman" panose="02020603050405020304" pitchFamily="18" charset="0"/>
              </a:rPr>
              <a:t>][</a:t>
            </a:r>
            <a:r>
              <a:rPr lang="en-US" sz="3200" kern="0">
                <a:latin typeface="+mj-lt"/>
                <a:ea typeface="Times New Roman" panose="02020603050405020304" pitchFamily="18" charset="0"/>
                <a:cs typeface="Times New Roman" panose="02020603050405020304" pitchFamily="18" charset="0"/>
              </a:rPr>
              <a:t>29</a:t>
            </a:r>
            <a:r>
              <a:rPr lang="en-US" sz="3200" kern="0">
                <a:effectLst/>
                <a:latin typeface="+mj-lt"/>
                <a:ea typeface="Times New Roman" panose="02020603050405020304" pitchFamily="18" charset="0"/>
                <a:cs typeface="Times New Roman" panose="02020603050405020304" pitchFamily="18" charset="0"/>
              </a:rPr>
              <a:t>]</a:t>
            </a:r>
            <a:endParaRPr lang="en-US" sz="3200">
              <a:solidFill>
                <a:srgbClr val="000000"/>
              </a:solidFill>
              <a:latin typeface="+mj-lt"/>
              <a:ea typeface="Open Sans 2 Bold"/>
              <a:cs typeface="Times New Roman" panose="02020603050405020304" pitchFamily="18" charset="0"/>
              <a:sym typeface="Open Sans 2 Bold"/>
            </a:endParaRPr>
          </a:p>
        </p:txBody>
      </p:sp>
      <p:sp>
        <p:nvSpPr>
          <p:cNvPr id="27" name="AutoShape 2" descr="240+ Down Syndrome Child Physical Impairment Playful Stock Photos, Pictures  &amp; Royalty-Free Images - iStock">
            <a:extLst>
              <a:ext uri="{FF2B5EF4-FFF2-40B4-BE49-F238E27FC236}">
                <a16:creationId xmlns:a16="http://schemas.microsoft.com/office/drawing/2014/main" id="{B73926EB-B39D-65C4-4EC4-ACE45386EB1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AutoShape 4" descr="240+ Down Syndrome Child Physical Impairment Playful Stock Photos, Pictures  &amp; Royalty-Free Images - iStock">
            <a:extLst>
              <a:ext uri="{FF2B5EF4-FFF2-40B4-BE49-F238E27FC236}">
                <a16:creationId xmlns:a16="http://schemas.microsoft.com/office/drawing/2014/main" id="{A86D2EF3-9E4E-CE64-F8A6-6F2DBB90041F}"/>
              </a:ext>
            </a:extLst>
          </p:cNvPr>
          <p:cNvSpPr>
            <a:spLocks noChangeAspect="1" noChangeArrowheads="1"/>
          </p:cNvSpPr>
          <p:nvPr/>
        </p:nvSpPr>
        <p:spPr bwMode="auto">
          <a:xfrm>
            <a:off x="14754204" y="344313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29" name="Picture 6" descr="240+ Down Syndrome Child Physical Impairment Playful Stock Photos, Pictures  &amp; Royalty-Free Images - iStock">
            <a:extLst>
              <a:ext uri="{FF2B5EF4-FFF2-40B4-BE49-F238E27FC236}">
                <a16:creationId xmlns:a16="http://schemas.microsoft.com/office/drawing/2014/main" id="{F97F26CF-DB93-27B7-AD6B-FF106341B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945" y="2208122"/>
            <a:ext cx="6399055" cy="65701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6">
            <a:extLst>
              <a:ext uri="{FF2B5EF4-FFF2-40B4-BE49-F238E27FC236}">
                <a16:creationId xmlns:a16="http://schemas.microsoft.com/office/drawing/2014/main" id="{3257DA7E-096C-823B-DB07-4183A04440CE}"/>
              </a:ext>
            </a:extLst>
          </p:cNvPr>
          <p:cNvSpPr txBox="1"/>
          <p:nvPr/>
        </p:nvSpPr>
        <p:spPr>
          <a:xfrm>
            <a:off x="839944" y="744695"/>
            <a:ext cx="5332255" cy="897682"/>
          </a:xfrm>
          <a:prstGeom prst="rect">
            <a:avLst/>
          </a:prstGeom>
        </p:spPr>
        <p:txBody>
          <a:bodyPr wrap="square" lIns="0" tIns="0" rIns="0" bIns="0" rtlCol="0" anchor="t">
            <a:spAutoFit/>
          </a:bodyPr>
          <a:lstStyle/>
          <a:p>
            <a:pPr algn="l">
              <a:lnSpc>
                <a:spcPts val="6999"/>
              </a:lnSpc>
            </a:pPr>
            <a:r>
              <a:rPr lang="en-US" sz="6600" b="1" spc="99">
                <a:solidFill>
                  <a:srgbClr val="FFC700"/>
                </a:solidFill>
                <a:effectLst>
                  <a:outerShdw blurRad="38100" dist="38100" dir="2700000" algn="tl">
                    <a:srgbClr val="000000">
                      <a:alpha val="43137"/>
                    </a:srgbClr>
                  </a:outerShdw>
                </a:effectLst>
                <a:latin typeface="+mj-lt"/>
                <a:ea typeface="Garet Bold"/>
                <a:cs typeface="Garet Bold"/>
                <a:sym typeface="Garet Bold"/>
              </a:rPr>
              <a:t>Background</a:t>
            </a:r>
          </a:p>
        </p:txBody>
      </p:sp>
      <p:sp>
        <p:nvSpPr>
          <p:cNvPr id="31" name="TextBox 25">
            <a:extLst>
              <a:ext uri="{FF2B5EF4-FFF2-40B4-BE49-F238E27FC236}">
                <a16:creationId xmlns:a16="http://schemas.microsoft.com/office/drawing/2014/main" id="{1F0AA576-1B0B-88A7-5CFE-292A362D173E}"/>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pic>
        <p:nvPicPr>
          <p:cNvPr id="32" name="Picture 31" descr="A blue text on a black background&#10;&#10;Description automatically generated">
            <a:extLst>
              <a:ext uri="{FF2B5EF4-FFF2-40B4-BE49-F238E27FC236}">
                <a16:creationId xmlns:a16="http://schemas.microsoft.com/office/drawing/2014/main" id="{9CF7A789-05BE-0BF8-8917-56E839A81C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33" name="Slide Number Placeholder 32">
            <a:extLst>
              <a:ext uri="{FF2B5EF4-FFF2-40B4-BE49-F238E27FC236}">
                <a16:creationId xmlns:a16="http://schemas.microsoft.com/office/drawing/2014/main" id="{8FB19E3C-DB1E-810F-0E20-CC041C568696}"/>
              </a:ext>
            </a:extLst>
          </p:cNvPr>
          <p:cNvSpPr>
            <a:spLocks noGrp="1"/>
          </p:cNvSpPr>
          <p:nvPr>
            <p:ph type="sldNum" sz="quarter" idx="12"/>
          </p:nvPr>
        </p:nvSpPr>
        <p:spPr>
          <a:xfrm>
            <a:off x="15947921" y="9780405"/>
            <a:ext cx="2133600" cy="365125"/>
          </a:xfrm>
        </p:spPr>
        <p:txBody>
          <a:bodyPr/>
          <a:lstStyle/>
          <a:p>
            <a:fld id="{B6F15528-21DE-4FAA-801E-634DDDAF4B2B}" type="slidenum">
              <a:rPr lang="en-US" sz="2800" smtClean="0">
                <a:solidFill>
                  <a:schemeClr val="tx1"/>
                </a:solidFill>
              </a:rPr>
              <a:pPr/>
              <a:t>82</a:t>
            </a:fld>
            <a:endParaRPr lang="en-US" sz="2800">
              <a:solidFill>
                <a:schemeClr val="tx1"/>
              </a:solidFill>
            </a:endParaRPr>
          </a:p>
        </p:txBody>
      </p:sp>
    </p:spTree>
    <p:extLst>
      <p:ext uri="{BB962C8B-B14F-4D97-AF65-F5344CB8AC3E}">
        <p14:creationId xmlns:p14="http://schemas.microsoft.com/office/powerpoint/2010/main" val="42093189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3">
            <a:extLst>
              <a:ext uri="{FF2B5EF4-FFF2-40B4-BE49-F238E27FC236}">
                <a16:creationId xmlns:a16="http://schemas.microsoft.com/office/drawing/2014/main" id="{BC4A10B6-4D5C-1F01-0D0A-E169ACF10969}"/>
              </a:ext>
            </a:extLst>
          </p:cNvPr>
          <p:cNvGrpSpPr/>
          <p:nvPr/>
        </p:nvGrpSpPr>
        <p:grpSpPr>
          <a:xfrm>
            <a:off x="-9525" y="-38100"/>
            <a:ext cx="18288000" cy="1625028"/>
            <a:chOff x="0" y="0"/>
            <a:chExt cx="4816593" cy="427991"/>
          </a:xfrm>
        </p:grpSpPr>
        <p:sp>
          <p:nvSpPr>
            <p:cNvPr id="27" name="Freeform 4">
              <a:extLst>
                <a:ext uri="{FF2B5EF4-FFF2-40B4-BE49-F238E27FC236}">
                  <a16:creationId xmlns:a16="http://schemas.microsoft.com/office/drawing/2014/main" id="{3405E1D0-70CB-13F7-8247-EC59F51C5CE4}"/>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latin typeface="+mj-lt"/>
              </a:endParaRPr>
            </a:p>
          </p:txBody>
        </p:sp>
        <p:sp>
          <p:nvSpPr>
            <p:cNvPr id="28" name="TextBox 5">
              <a:extLst>
                <a:ext uri="{FF2B5EF4-FFF2-40B4-BE49-F238E27FC236}">
                  <a16:creationId xmlns:a16="http://schemas.microsoft.com/office/drawing/2014/main" id="{B4041749-9620-3AFE-A472-E167CACE5FAA}"/>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mj-lt"/>
                  <a:ea typeface="Inter Bold"/>
                  <a:cs typeface="Inter Bold"/>
                  <a:sym typeface="Inter Bold"/>
                </a:rPr>
                <a:t>      </a:t>
              </a:r>
            </a:p>
          </p:txBody>
        </p:sp>
      </p:grpSp>
      <p:pic>
        <p:nvPicPr>
          <p:cNvPr id="29" name="Picture 28" descr="A blue text on a black background&#10;&#10;Description automatically generated">
            <a:extLst>
              <a:ext uri="{FF2B5EF4-FFF2-40B4-BE49-F238E27FC236}">
                <a16:creationId xmlns:a16="http://schemas.microsoft.com/office/drawing/2014/main" id="{B52FDAFB-95EB-E746-A506-44E61F492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25" name="TextBox 25"/>
          <p:cNvSpPr txBox="1"/>
          <p:nvPr/>
        </p:nvSpPr>
        <p:spPr>
          <a:xfrm>
            <a:off x="1864481" y="5906773"/>
            <a:ext cx="5897270" cy="1155625"/>
          </a:xfrm>
          <a:prstGeom prst="rect">
            <a:avLst/>
          </a:prstGeom>
        </p:spPr>
        <p:txBody>
          <a:bodyPr lIns="101600" tIns="101600" rIns="101600" bIns="101600" rtlCol="0" anchor="ctr"/>
          <a:lstStyle/>
          <a:p>
            <a:pPr marL="0" lvl="0" indent="0">
              <a:lnSpc>
                <a:spcPts val="2932"/>
              </a:lnSpc>
              <a:spcBef>
                <a:spcPct val="0"/>
              </a:spcBef>
            </a:pPr>
            <a:endParaRPr lang="en-US" sz="2800" u="none" spc="20">
              <a:solidFill>
                <a:srgbClr val="000000"/>
              </a:solidFill>
              <a:latin typeface="+mj-lt"/>
              <a:ea typeface="Canva Sans 1 Bold"/>
              <a:cs typeface="Times New Roman" panose="02020603050405020304" pitchFamily="18" charset="0"/>
              <a:sym typeface="Canva Sans 1 Bold"/>
            </a:endParaRPr>
          </a:p>
        </p:txBody>
      </p:sp>
      <p:grpSp>
        <p:nvGrpSpPr>
          <p:cNvPr id="69" name="Group 69"/>
          <p:cNvGrpSpPr/>
          <p:nvPr/>
        </p:nvGrpSpPr>
        <p:grpSpPr>
          <a:xfrm>
            <a:off x="32657" y="8929397"/>
            <a:ext cx="18288000" cy="1395703"/>
            <a:chOff x="0" y="0"/>
            <a:chExt cx="24384000" cy="1860937"/>
          </a:xfrm>
        </p:grpSpPr>
        <p:sp>
          <p:nvSpPr>
            <p:cNvPr id="70" name="Freeform 70"/>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72" name="Freeform 72"/>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3" name="TextBox 67">
            <a:extLst>
              <a:ext uri="{FF2B5EF4-FFF2-40B4-BE49-F238E27FC236}">
                <a16:creationId xmlns:a16="http://schemas.microsoft.com/office/drawing/2014/main" id="{1E5F7DFB-6F59-73A7-FE9C-875F129CB923}"/>
              </a:ext>
            </a:extLst>
          </p:cNvPr>
          <p:cNvSpPr txBox="1"/>
          <p:nvPr/>
        </p:nvSpPr>
        <p:spPr>
          <a:xfrm>
            <a:off x="0" y="399796"/>
            <a:ext cx="6186162" cy="781304"/>
          </a:xfrm>
          <a:prstGeom prst="rect">
            <a:avLst/>
          </a:prstGeom>
        </p:spPr>
        <p:txBody>
          <a:bodyPr lIns="0" tIns="0" rIns="0" bIns="0" rtlCol="0" anchor="t">
            <a:spAutoFit/>
          </a:bodyPr>
          <a:lstStyle/>
          <a:p>
            <a:pPr algn="ctr">
              <a:lnSpc>
                <a:spcPts val="5787"/>
              </a:lnSpc>
            </a:pPr>
            <a:r>
              <a:rPr lang="en-US" sz="6600" b="1" spc="209">
                <a:solidFill>
                  <a:srgbClr val="FFC700"/>
                </a:solidFill>
                <a:effectLst>
                  <a:outerShdw blurRad="38100" dist="38100" dir="2700000" algn="tl">
                    <a:srgbClr val="000000">
                      <a:alpha val="43137"/>
                    </a:srgbClr>
                  </a:outerShdw>
                </a:effectLst>
                <a:latin typeface="+mj-lt"/>
                <a:ea typeface="Canva Sans 2 Bold"/>
                <a:cs typeface="Canva Sans 2 Bold"/>
                <a:sym typeface="Canva Sans 2 Bold"/>
              </a:rPr>
              <a:t>Research Gap</a:t>
            </a:r>
          </a:p>
        </p:txBody>
      </p:sp>
      <p:sp>
        <p:nvSpPr>
          <p:cNvPr id="26" name="TextBox 25">
            <a:extLst>
              <a:ext uri="{FF2B5EF4-FFF2-40B4-BE49-F238E27FC236}">
                <a16:creationId xmlns:a16="http://schemas.microsoft.com/office/drawing/2014/main" id="{147F41E5-B027-777D-ED57-F024889F5E51}"/>
              </a:ext>
            </a:extLst>
          </p:cNvPr>
          <p:cNvSpPr txBox="1"/>
          <p:nvPr/>
        </p:nvSpPr>
        <p:spPr>
          <a:xfrm>
            <a:off x="7982244" y="9875208"/>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30" name="TextBox 25">
            <a:extLst>
              <a:ext uri="{FF2B5EF4-FFF2-40B4-BE49-F238E27FC236}">
                <a16:creationId xmlns:a16="http://schemas.microsoft.com/office/drawing/2014/main" id="{92DCA1BE-0D03-975C-336D-D4611F1E7054}"/>
              </a:ext>
            </a:extLst>
          </p:cNvPr>
          <p:cNvSpPr txBox="1"/>
          <p:nvPr/>
        </p:nvSpPr>
        <p:spPr>
          <a:xfrm>
            <a:off x="1822267" y="6174425"/>
            <a:ext cx="6446838" cy="906847"/>
          </a:xfrm>
          <a:prstGeom prst="rect">
            <a:avLst/>
          </a:prstGeom>
        </p:spPr>
        <p:txBody>
          <a:bodyPr lIns="101600" tIns="101600" rIns="101600" bIns="101600" rtlCol="0" anchor="ctr"/>
          <a:lstStyle/>
          <a:p>
            <a:pPr marL="0" lvl="0" indent="0">
              <a:lnSpc>
                <a:spcPts val="2932"/>
              </a:lnSpc>
              <a:spcBef>
                <a:spcPct val="0"/>
              </a:spcBef>
            </a:pPr>
            <a:endParaRPr lang="en-US" sz="3300" u="none" spc="20">
              <a:solidFill>
                <a:srgbClr val="000000"/>
              </a:solidFill>
              <a:latin typeface="+mj-lt"/>
              <a:ea typeface="Canva Sans 1 Bold"/>
              <a:cs typeface="Times New Roman" panose="02020603050405020304" pitchFamily="18" charset="0"/>
              <a:sym typeface="Canva Sans 1 Bold"/>
            </a:endParaRPr>
          </a:p>
        </p:txBody>
      </p:sp>
      <p:sp>
        <p:nvSpPr>
          <p:cNvPr id="31" name="Freeform 62">
            <a:extLst>
              <a:ext uri="{FF2B5EF4-FFF2-40B4-BE49-F238E27FC236}">
                <a16:creationId xmlns:a16="http://schemas.microsoft.com/office/drawing/2014/main" id="{D2212AA0-EC5E-2DB6-EC0C-C5E6BB157706}"/>
              </a:ext>
            </a:extLst>
          </p:cNvPr>
          <p:cNvSpPr/>
          <p:nvPr/>
        </p:nvSpPr>
        <p:spPr>
          <a:xfrm>
            <a:off x="13797713" y="6627848"/>
            <a:ext cx="773767" cy="428188"/>
          </a:xfrm>
          <a:custGeom>
            <a:avLst/>
            <a:gdLst/>
            <a:ahLst/>
            <a:cxnLst/>
            <a:rect l="l" t="t" r="r" b="b"/>
            <a:pathLst>
              <a:path w="707806" h="545654">
                <a:moveTo>
                  <a:pt x="0" y="0"/>
                </a:moveTo>
                <a:lnTo>
                  <a:pt x="707806" y="0"/>
                </a:lnTo>
                <a:lnTo>
                  <a:pt x="707806" y="545654"/>
                </a:lnTo>
                <a:lnTo>
                  <a:pt x="0" y="545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3300">
              <a:latin typeface="+mj-lt"/>
            </a:endParaRPr>
          </a:p>
        </p:txBody>
      </p:sp>
      <p:grpSp>
        <p:nvGrpSpPr>
          <p:cNvPr id="32" name="Group 31">
            <a:extLst>
              <a:ext uri="{FF2B5EF4-FFF2-40B4-BE49-F238E27FC236}">
                <a16:creationId xmlns:a16="http://schemas.microsoft.com/office/drawing/2014/main" id="{E1BD2395-4444-8D16-134A-480D55BD6ACD}"/>
              </a:ext>
            </a:extLst>
          </p:cNvPr>
          <p:cNvGrpSpPr/>
          <p:nvPr/>
        </p:nvGrpSpPr>
        <p:grpSpPr>
          <a:xfrm>
            <a:off x="880415" y="1824658"/>
            <a:ext cx="16527170" cy="5452444"/>
            <a:chOff x="980882" y="1551623"/>
            <a:chExt cx="15118293" cy="6948231"/>
          </a:xfrm>
        </p:grpSpPr>
        <p:grpSp>
          <p:nvGrpSpPr>
            <p:cNvPr id="33" name="Group 32">
              <a:extLst>
                <a:ext uri="{FF2B5EF4-FFF2-40B4-BE49-F238E27FC236}">
                  <a16:creationId xmlns:a16="http://schemas.microsoft.com/office/drawing/2014/main" id="{773DD829-7507-1609-355D-97CA0BFA7422}"/>
                </a:ext>
              </a:extLst>
            </p:cNvPr>
            <p:cNvGrpSpPr/>
            <p:nvPr/>
          </p:nvGrpSpPr>
          <p:grpSpPr>
            <a:xfrm>
              <a:off x="980882" y="1551623"/>
              <a:ext cx="15118293" cy="6948231"/>
              <a:chOff x="980882" y="1551623"/>
              <a:chExt cx="15118293" cy="6948231"/>
            </a:xfrm>
          </p:grpSpPr>
          <p:grpSp>
            <p:nvGrpSpPr>
              <p:cNvPr id="38" name="Group 37">
                <a:extLst>
                  <a:ext uri="{FF2B5EF4-FFF2-40B4-BE49-F238E27FC236}">
                    <a16:creationId xmlns:a16="http://schemas.microsoft.com/office/drawing/2014/main" id="{7EECFBAB-1A52-314F-7C83-851A7383F772}"/>
                  </a:ext>
                </a:extLst>
              </p:cNvPr>
              <p:cNvGrpSpPr/>
              <p:nvPr/>
            </p:nvGrpSpPr>
            <p:grpSpPr>
              <a:xfrm>
                <a:off x="980882" y="1551623"/>
                <a:ext cx="15118293" cy="6948231"/>
                <a:chOff x="1065334" y="2264520"/>
                <a:chExt cx="15118293" cy="6948231"/>
              </a:xfrm>
            </p:grpSpPr>
            <p:grpSp>
              <p:nvGrpSpPr>
                <p:cNvPr id="40" name="Group 39">
                  <a:extLst>
                    <a:ext uri="{FF2B5EF4-FFF2-40B4-BE49-F238E27FC236}">
                      <a16:creationId xmlns:a16="http://schemas.microsoft.com/office/drawing/2014/main" id="{B414A40E-C8D6-12FB-A8D9-91473C7349F4}"/>
                    </a:ext>
                  </a:extLst>
                </p:cNvPr>
                <p:cNvGrpSpPr/>
                <p:nvPr/>
              </p:nvGrpSpPr>
              <p:grpSpPr>
                <a:xfrm>
                  <a:off x="1065334" y="2264520"/>
                  <a:ext cx="15118293" cy="6948231"/>
                  <a:chOff x="1065334" y="2264520"/>
                  <a:chExt cx="15118293" cy="6948231"/>
                </a:xfrm>
              </p:grpSpPr>
              <p:sp>
                <p:nvSpPr>
                  <p:cNvPr id="55" name="Freeform 24">
                    <a:extLst>
                      <a:ext uri="{FF2B5EF4-FFF2-40B4-BE49-F238E27FC236}">
                        <a16:creationId xmlns:a16="http://schemas.microsoft.com/office/drawing/2014/main" id="{14D4F091-98AE-EB9B-C758-5890151B395F}"/>
                      </a:ext>
                    </a:extLst>
                  </p:cNvPr>
                  <p:cNvSpPr/>
                  <p:nvPr/>
                </p:nvSpPr>
                <p:spPr>
                  <a:xfrm>
                    <a:off x="1142300" y="6866855"/>
                    <a:ext cx="5102819" cy="1033557"/>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cs typeface="Times New Roman" panose="02020603050405020304" pitchFamily="18" charset="0"/>
                    </a:endParaRPr>
                  </a:p>
                </p:txBody>
              </p:sp>
              <p:sp>
                <p:nvSpPr>
                  <p:cNvPr id="57" name="Freeform 24">
                    <a:extLst>
                      <a:ext uri="{FF2B5EF4-FFF2-40B4-BE49-F238E27FC236}">
                        <a16:creationId xmlns:a16="http://schemas.microsoft.com/office/drawing/2014/main" id="{1C52BE00-E3E1-1A21-AA07-12BD25B9383E}"/>
                      </a:ext>
                    </a:extLst>
                  </p:cNvPr>
                  <p:cNvSpPr/>
                  <p:nvPr/>
                </p:nvSpPr>
                <p:spPr>
                  <a:xfrm>
                    <a:off x="1142300" y="8083588"/>
                    <a:ext cx="5132046" cy="1115423"/>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cs typeface="Times New Roman" panose="02020603050405020304" pitchFamily="18" charset="0"/>
                    </a:endParaRPr>
                  </a:p>
                </p:txBody>
              </p:sp>
              <p:grpSp>
                <p:nvGrpSpPr>
                  <p:cNvPr id="64" name="Group 63">
                    <a:extLst>
                      <a:ext uri="{FF2B5EF4-FFF2-40B4-BE49-F238E27FC236}">
                        <a16:creationId xmlns:a16="http://schemas.microsoft.com/office/drawing/2014/main" id="{26BB21F0-36B1-48C0-7D59-E9BFFB9E379F}"/>
                      </a:ext>
                    </a:extLst>
                  </p:cNvPr>
                  <p:cNvGrpSpPr/>
                  <p:nvPr/>
                </p:nvGrpSpPr>
                <p:grpSpPr>
                  <a:xfrm>
                    <a:off x="1065334" y="2264520"/>
                    <a:ext cx="15118293" cy="6948231"/>
                    <a:chOff x="1065334" y="2264520"/>
                    <a:chExt cx="15118293" cy="6948231"/>
                  </a:xfrm>
                </p:grpSpPr>
                <p:grpSp>
                  <p:nvGrpSpPr>
                    <p:cNvPr id="65" name="Group 11">
                      <a:extLst>
                        <a:ext uri="{FF2B5EF4-FFF2-40B4-BE49-F238E27FC236}">
                          <a16:creationId xmlns:a16="http://schemas.microsoft.com/office/drawing/2014/main" id="{ABC48DA9-0A1B-D5C5-C4E2-D319084C0636}"/>
                        </a:ext>
                      </a:extLst>
                    </p:cNvPr>
                    <p:cNvGrpSpPr/>
                    <p:nvPr/>
                  </p:nvGrpSpPr>
                  <p:grpSpPr>
                    <a:xfrm>
                      <a:off x="1127512" y="2264520"/>
                      <a:ext cx="5117607" cy="1155625"/>
                      <a:chOff x="-130995" y="-38100"/>
                      <a:chExt cx="1072458" cy="360695"/>
                    </a:xfrm>
                  </p:grpSpPr>
                  <p:sp>
                    <p:nvSpPr>
                      <p:cNvPr id="282" name="Freeform 12">
                        <a:extLst>
                          <a:ext uri="{FF2B5EF4-FFF2-40B4-BE49-F238E27FC236}">
                            <a16:creationId xmlns:a16="http://schemas.microsoft.com/office/drawing/2014/main" id="{4ABE9CD2-8EA3-0A36-C0E6-0887393E50CA}"/>
                          </a:ext>
                        </a:extLst>
                      </p:cNvPr>
                      <p:cNvSpPr/>
                      <p:nvPr/>
                    </p:nvSpPr>
                    <p:spPr>
                      <a:xfrm>
                        <a:off x="-130995" y="0"/>
                        <a:ext cx="1072458"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3300">
                          <a:latin typeface="+mj-lt"/>
                          <a:cs typeface="Times New Roman" panose="02020603050405020304" pitchFamily="18" charset="0"/>
                        </a:endParaRPr>
                      </a:p>
                    </p:txBody>
                  </p:sp>
                  <p:sp>
                    <p:nvSpPr>
                      <p:cNvPr id="283" name="TextBox 13">
                        <a:extLst>
                          <a:ext uri="{FF2B5EF4-FFF2-40B4-BE49-F238E27FC236}">
                            <a16:creationId xmlns:a16="http://schemas.microsoft.com/office/drawing/2014/main" id="{EE90685D-508B-6093-9A37-D4F2E579BA1E}"/>
                          </a:ext>
                        </a:extLst>
                      </p:cNvPr>
                      <p:cNvSpPr txBox="1"/>
                      <p:nvPr/>
                    </p:nvSpPr>
                    <p:spPr>
                      <a:xfrm>
                        <a:off x="0" y="-38100"/>
                        <a:ext cx="941463" cy="360695"/>
                      </a:xfrm>
                      <a:prstGeom prst="rect">
                        <a:avLst/>
                      </a:prstGeom>
                    </p:spPr>
                    <p:txBody>
                      <a:bodyPr lIns="101600" tIns="101600" rIns="101600" bIns="101600" rtlCol="0" anchor="ctr"/>
                      <a:lstStyle/>
                      <a:p>
                        <a:pPr algn="ctr">
                          <a:lnSpc>
                            <a:spcPts val="2932"/>
                          </a:lnSpc>
                        </a:pPr>
                        <a:r>
                          <a:rPr lang="en-US" sz="3300" spc="20">
                            <a:solidFill>
                              <a:srgbClr val="FFFFFF"/>
                            </a:solidFill>
                            <a:latin typeface="+mj-lt"/>
                            <a:ea typeface="Canva Sans 2"/>
                            <a:cs typeface="Times New Roman" panose="02020603050405020304" pitchFamily="18" charset="0"/>
                            <a:sym typeface="Canva Sans 2"/>
                          </a:rPr>
                          <a:t>Features</a:t>
                        </a:r>
                        <a:endParaRPr lang="en-US" sz="3300" spc="20">
                          <a:solidFill>
                            <a:srgbClr val="FFFFFF"/>
                          </a:solidFill>
                          <a:latin typeface="+mj-lt"/>
                          <a:ea typeface="Canva Sans 1"/>
                          <a:cs typeface="Times New Roman" panose="02020603050405020304" pitchFamily="18" charset="0"/>
                          <a:sym typeface="Canva Sans 1"/>
                        </a:endParaRPr>
                      </a:p>
                    </p:txBody>
                  </p:sp>
                </p:grpSp>
                <p:grpSp>
                  <p:nvGrpSpPr>
                    <p:cNvPr id="66" name="Group 14">
                      <a:extLst>
                        <a:ext uri="{FF2B5EF4-FFF2-40B4-BE49-F238E27FC236}">
                          <a16:creationId xmlns:a16="http://schemas.microsoft.com/office/drawing/2014/main" id="{F4E40298-DE20-E695-E8D0-DB91285ACD93}"/>
                        </a:ext>
                      </a:extLst>
                    </p:cNvPr>
                    <p:cNvGrpSpPr/>
                    <p:nvPr/>
                  </p:nvGrpSpPr>
                  <p:grpSpPr>
                    <a:xfrm>
                      <a:off x="1142300" y="3492836"/>
                      <a:ext cx="5117607" cy="1173352"/>
                      <a:chOff x="-127896" y="-5048"/>
                      <a:chExt cx="1072458" cy="366228"/>
                    </a:xfrm>
                  </p:grpSpPr>
                  <p:sp>
                    <p:nvSpPr>
                      <p:cNvPr id="280" name="Freeform 15">
                        <a:extLst>
                          <a:ext uri="{FF2B5EF4-FFF2-40B4-BE49-F238E27FC236}">
                            <a16:creationId xmlns:a16="http://schemas.microsoft.com/office/drawing/2014/main" id="{6D6BCED3-F065-98FD-5F9B-59F65EE9F651}"/>
                          </a:ext>
                        </a:extLst>
                      </p:cNvPr>
                      <p:cNvSpPr/>
                      <p:nvPr/>
                    </p:nvSpPr>
                    <p:spPr>
                      <a:xfrm>
                        <a:off x="-127896" y="-5048"/>
                        <a:ext cx="1072458"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cs typeface="Times New Roman" panose="02020603050405020304" pitchFamily="18" charset="0"/>
                        </a:endParaRPr>
                      </a:p>
                    </p:txBody>
                  </p:sp>
                  <p:sp>
                    <p:nvSpPr>
                      <p:cNvPr id="281" name="TextBox 16">
                        <a:extLst>
                          <a:ext uri="{FF2B5EF4-FFF2-40B4-BE49-F238E27FC236}">
                            <a16:creationId xmlns:a16="http://schemas.microsoft.com/office/drawing/2014/main" id="{B4FC4618-CF28-7BF8-CC3B-CF59B763E779}"/>
                          </a:ext>
                        </a:extLst>
                      </p:cNvPr>
                      <p:cNvSpPr txBox="1"/>
                      <p:nvPr/>
                    </p:nvSpPr>
                    <p:spPr>
                      <a:xfrm>
                        <a:off x="-114134" y="485"/>
                        <a:ext cx="941463" cy="360695"/>
                      </a:xfrm>
                      <a:prstGeom prst="rect">
                        <a:avLst/>
                      </a:prstGeom>
                    </p:spPr>
                    <p:txBody>
                      <a:bodyPr lIns="101600" tIns="101600" rIns="101600" bIns="101600" rtlCol="0" anchor="ctr"/>
                      <a:lstStyle/>
                      <a:p>
                        <a:pPr>
                          <a:lnSpc>
                            <a:spcPts val="2932"/>
                          </a:lnSpc>
                        </a:pPr>
                        <a:r>
                          <a:rPr lang="en-US" sz="3300" spc="20">
                            <a:solidFill>
                              <a:srgbClr val="000000"/>
                            </a:solidFill>
                            <a:latin typeface="+mj-lt"/>
                            <a:ea typeface="Canva Sans 1 Bold"/>
                            <a:cs typeface="Times New Roman" panose="02020603050405020304" pitchFamily="18" charset="0"/>
                            <a:sym typeface="Canva Sans 1 Bold"/>
                          </a:rPr>
                          <a:t> Identify learning skill</a:t>
                        </a:r>
                      </a:p>
                    </p:txBody>
                  </p:sp>
                </p:grpSp>
                <p:grpSp>
                  <p:nvGrpSpPr>
                    <p:cNvPr id="67" name="Group 17">
                      <a:extLst>
                        <a:ext uri="{FF2B5EF4-FFF2-40B4-BE49-F238E27FC236}">
                          <a16:creationId xmlns:a16="http://schemas.microsoft.com/office/drawing/2014/main" id="{3223868A-4E34-824D-AF92-BF493179280A}"/>
                        </a:ext>
                      </a:extLst>
                    </p:cNvPr>
                    <p:cNvGrpSpPr/>
                    <p:nvPr/>
                  </p:nvGrpSpPr>
                  <p:grpSpPr>
                    <a:xfrm>
                      <a:off x="1127512" y="4506716"/>
                      <a:ext cx="5117607" cy="1155625"/>
                      <a:chOff x="-130995" y="-37946"/>
                      <a:chExt cx="1072458" cy="360695"/>
                    </a:xfrm>
                  </p:grpSpPr>
                  <p:sp>
                    <p:nvSpPr>
                      <p:cNvPr id="278" name="Freeform 18">
                        <a:extLst>
                          <a:ext uri="{FF2B5EF4-FFF2-40B4-BE49-F238E27FC236}">
                            <a16:creationId xmlns:a16="http://schemas.microsoft.com/office/drawing/2014/main" id="{B5094103-6D76-D965-5977-605F3AFD85B5}"/>
                          </a:ext>
                        </a:extLst>
                      </p:cNvPr>
                      <p:cNvSpPr/>
                      <p:nvPr/>
                    </p:nvSpPr>
                    <p:spPr>
                      <a:xfrm>
                        <a:off x="-130995" y="0"/>
                        <a:ext cx="1072458"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cs typeface="Times New Roman" panose="02020603050405020304" pitchFamily="18" charset="0"/>
                        </a:endParaRPr>
                      </a:p>
                    </p:txBody>
                  </p:sp>
                  <p:sp>
                    <p:nvSpPr>
                      <p:cNvPr id="279" name="TextBox 19">
                        <a:extLst>
                          <a:ext uri="{FF2B5EF4-FFF2-40B4-BE49-F238E27FC236}">
                            <a16:creationId xmlns:a16="http://schemas.microsoft.com/office/drawing/2014/main" id="{72B69647-C007-89B3-6EA6-830EE897A1A2}"/>
                          </a:ext>
                        </a:extLst>
                      </p:cNvPr>
                      <p:cNvSpPr txBox="1"/>
                      <p:nvPr/>
                    </p:nvSpPr>
                    <p:spPr>
                      <a:xfrm>
                        <a:off x="-122718" y="-37946"/>
                        <a:ext cx="941463" cy="360695"/>
                      </a:xfrm>
                      <a:prstGeom prst="rect">
                        <a:avLst/>
                      </a:prstGeom>
                    </p:spPr>
                    <p:txBody>
                      <a:bodyPr lIns="101600" tIns="101600" rIns="101600" bIns="101600" rtlCol="0" anchor="ctr"/>
                      <a:lstStyle/>
                      <a:p>
                        <a:pPr marL="0" lvl="0" indent="0">
                          <a:lnSpc>
                            <a:spcPts val="2932"/>
                          </a:lnSpc>
                          <a:spcBef>
                            <a:spcPct val="0"/>
                          </a:spcBef>
                        </a:pPr>
                        <a:r>
                          <a:rPr lang="en-US" sz="3300" spc="20">
                            <a:solidFill>
                              <a:srgbClr val="000000"/>
                            </a:solidFill>
                            <a:latin typeface="+mj-lt"/>
                            <a:ea typeface="Canva Sans 1 Bold"/>
                            <a:cs typeface="Times New Roman" panose="02020603050405020304" pitchFamily="18" charset="0"/>
                            <a:sym typeface="Canva Sans 1 Bold"/>
                          </a:rPr>
                          <a:t> Identify recital skill</a:t>
                        </a:r>
                      </a:p>
                    </p:txBody>
                  </p:sp>
                </p:grpSp>
                <p:grpSp>
                  <p:nvGrpSpPr>
                    <p:cNvPr id="68" name="Group 20">
                      <a:extLst>
                        <a:ext uri="{FF2B5EF4-FFF2-40B4-BE49-F238E27FC236}">
                          <a16:creationId xmlns:a16="http://schemas.microsoft.com/office/drawing/2014/main" id="{829DA726-52DC-9E11-3D4B-A32D08F35E0D}"/>
                        </a:ext>
                      </a:extLst>
                    </p:cNvPr>
                    <p:cNvGrpSpPr/>
                    <p:nvPr/>
                  </p:nvGrpSpPr>
                  <p:grpSpPr>
                    <a:xfrm>
                      <a:off x="1127512" y="5625505"/>
                      <a:ext cx="5117607" cy="1155625"/>
                      <a:chOff x="-130995" y="-38100"/>
                      <a:chExt cx="1072458" cy="360695"/>
                    </a:xfrm>
                  </p:grpSpPr>
                  <p:sp>
                    <p:nvSpPr>
                      <p:cNvPr id="276" name="Freeform 21">
                        <a:extLst>
                          <a:ext uri="{FF2B5EF4-FFF2-40B4-BE49-F238E27FC236}">
                            <a16:creationId xmlns:a16="http://schemas.microsoft.com/office/drawing/2014/main" id="{14F03A15-88A1-8EE1-F3C3-C72525F17EFF}"/>
                          </a:ext>
                        </a:extLst>
                      </p:cNvPr>
                      <p:cNvSpPr/>
                      <p:nvPr/>
                    </p:nvSpPr>
                    <p:spPr>
                      <a:xfrm>
                        <a:off x="-130995" y="0"/>
                        <a:ext cx="1072458"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r>
                          <a:rPr lang="en-US" sz="3300" spc="20">
                            <a:solidFill>
                              <a:srgbClr val="000000"/>
                            </a:solidFill>
                            <a:latin typeface="+mj-lt"/>
                            <a:cs typeface="Times New Roman" panose="02020603050405020304" pitchFamily="18" charset="0"/>
                          </a:rPr>
                          <a:t> Identify the talented area</a:t>
                        </a:r>
                      </a:p>
                    </p:txBody>
                  </p:sp>
                  <p:sp>
                    <p:nvSpPr>
                      <p:cNvPr id="277" name="TextBox 22">
                        <a:extLst>
                          <a:ext uri="{FF2B5EF4-FFF2-40B4-BE49-F238E27FC236}">
                            <a16:creationId xmlns:a16="http://schemas.microsoft.com/office/drawing/2014/main" id="{0AA7B6C4-78AE-2462-8F3E-AEBDF04903CC}"/>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lang="en-US" sz="3300" u="none" spc="20">
                          <a:solidFill>
                            <a:srgbClr val="000000"/>
                          </a:solidFill>
                          <a:latin typeface="+mj-lt"/>
                          <a:ea typeface="Canva Sans 1 Bold"/>
                          <a:cs typeface="Canva Sans 1 Bold"/>
                          <a:sym typeface="Canva Sans 1 Bold"/>
                        </a:endParaRPr>
                      </a:p>
                    </p:txBody>
                  </p:sp>
                </p:grpSp>
                <p:sp>
                  <p:nvSpPr>
                    <p:cNvPr id="71" name="TextBox 25">
                      <a:extLst>
                        <a:ext uri="{FF2B5EF4-FFF2-40B4-BE49-F238E27FC236}">
                          <a16:creationId xmlns:a16="http://schemas.microsoft.com/office/drawing/2014/main" id="{4E9BEEC9-9A84-A749-095D-14F923A547D0}"/>
                        </a:ext>
                      </a:extLst>
                    </p:cNvPr>
                    <p:cNvSpPr txBox="1"/>
                    <p:nvPr/>
                  </p:nvSpPr>
                  <p:spPr>
                    <a:xfrm>
                      <a:off x="1065334" y="6742368"/>
                      <a:ext cx="5117608" cy="1155625"/>
                    </a:xfrm>
                    <a:prstGeom prst="rect">
                      <a:avLst/>
                    </a:prstGeom>
                  </p:spPr>
                  <p:txBody>
                    <a:bodyPr lIns="101600" tIns="101600" rIns="101600" bIns="101600" rtlCol="0" anchor="ctr"/>
                    <a:lstStyle/>
                    <a:p>
                      <a:pPr marL="0" lvl="0" indent="0">
                        <a:lnSpc>
                          <a:spcPts val="2932"/>
                        </a:lnSpc>
                        <a:spcBef>
                          <a:spcPct val="0"/>
                        </a:spcBef>
                      </a:pPr>
                      <a:r>
                        <a:rPr lang="en-US" sz="3300" u="none" spc="20">
                          <a:solidFill>
                            <a:srgbClr val="000000"/>
                          </a:solidFill>
                          <a:latin typeface="+mj-lt"/>
                          <a:ea typeface="Canva Sans 1 Bold"/>
                          <a:cs typeface="Times New Roman" panose="02020603050405020304" pitchFamily="18" charset="0"/>
                          <a:sym typeface="Canva Sans 1 Bold"/>
                        </a:rPr>
                        <a:t>  Identify drawing skill </a:t>
                      </a:r>
                    </a:p>
                  </p:txBody>
                </p:sp>
                <p:grpSp>
                  <p:nvGrpSpPr>
                    <p:cNvPr id="74" name="Group 38">
                      <a:extLst>
                        <a:ext uri="{FF2B5EF4-FFF2-40B4-BE49-F238E27FC236}">
                          <a16:creationId xmlns:a16="http://schemas.microsoft.com/office/drawing/2014/main" id="{C437B731-9078-C331-C738-3990BEC5E2C9}"/>
                        </a:ext>
                      </a:extLst>
                    </p:cNvPr>
                    <p:cNvGrpSpPr/>
                    <p:nvPr/>
                  </p:nvGrpSpPr>
                  <p:grpSpPr>
                    <a:xfrm>
                      <a:off x="14289636" y="3435205"/>
                      <a:ext cx="1864764" cy="1155625"/>
                      <a:chOff x="-7533" y="-38100"/>
                      <a:chExt cx="948996" cy="360695"/>
                    </a:xfrm>
                  </p:grpSpPr>
                  <p:sp>
                    <p:nvSpPr>
                      <p:cNvPr id="272" name="Freeform 39">
                        <a:extLst>
                          <a:ext uri="{FF2B5EF4-FFF2-40B4-BE49-F238E27FC236}">
                            <a16:creationId xmlns:a16="http://schemas.microsoft.com/office/drawing/2014/main" id="{9F7A8CC0-6784-47E2-7801-16F39A4A3512}"/>
                          </a:ext>
                        </a:extLst>
                      </p:cNvPr>
                      <p:cNvSpPr/>
                      <p:nvPr/>
                    </p:nvSpPr>
                    <p:spPr>
                      <a:xfrm>
                        <a:off x="-7533" y="-5672"/>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73" name="TextBox 40">
                        <a:extLst>
                          <a:ext uri="{FF2B5EF4-FFF2-40B4-BE49-F238E27FC236}">
                            <a16:creationId xmlns:a16="http://schemas.microsoft.com/office/drawing/2014/main" id="{24064CA6-2E05-8110-D930-3576B7BDBFF3}"/>
                          </a:ext>
                        </a:extLst>
                      </p:cNvPr>
                      <p:cNvSpPr txBox="1"/>
                      <p:nvPr/>
                    </p:nvSpPr>
                    <p:spPr>
                      <a:xfrm>
                        <a:off x="0" y="-38100"/>
                        <a:ext cx="941463" cy="360695"/>
                      </a:xfrm>
                      <a:prstGeom prst="rect">
                        <a:avLst/>
                      </a:prstGeom>
                    </p:spPr>
                    <p:txBody>
                      <a:bodyPr lIns="101600" tIns="101600" rIns="101600" bIns="101600" rtlCol="0" anchor="ctr"/>
                      <a:lstStyle/>
                      <a:p>
                        <a:pPr algn="ctr">
                          <a:lnSpc>
                            <a:spcPts val="2932"/>
                          </a:lnSpc>
                        </a:pPr>
                        <a:endParaRPr sz="3300">
                          <a:latin typeface="+mj-lt"/>
                        </a:endParaRPr>
                      </a:p>
                    </p:txBody>
                  </p:sp>
                </p:grpSp>
                <p:grpSp>
                  <p:nvGrpSpPr>
                    <p:cNvPr id="78" name="Group 41">
                      <a:extLst>
                        <a:ext uri="{FF2B5EF4-FFF2-40B4-BE49-F238E27FC236}">
                          <a16:creationId xmlns:a16="http://schemas.microsoft.com/office/drawing/2014/main" id="{C93BA1E7-61D8-5705-56DE-9A20F98390BC}"/>
                        </a:ext>
                      </a:extLst>
                    </p:cNvPr>
                    <p:cNvGrpSpPr/>
                    <p:nvPr/>
                  </p:nvGrpSpPr>
                  <p:grpSpPr>
                    <a:xfrm>
                      <a:off x="14303799" y="4554487"/>
                      <a:ext cx="1850600" cy="1155625"/>
                      <a:chOff x="-325" y="-38100"/>
                      <a:chExt cx="941788" cy="360695"/>
                    </a:xfrm>
                  </p:grpSpPr>
                  <p:sp>
                    <p:nvSpPr>
                      <p:cNvPr id="270" name="Freeform 42">
                        <a:extLst>
                          <a:ext uri="{FF2B5EF4-FFF2-40B4-BE49-F238E27FC236}">
                            <a16:creationId xmlns:a16="http://schemas.microsoft.com/office/drawing/2014/main" id="{FB4FDBF1-4557-B2F9-F036-65092624E7B5}"/>
                          </a:ext>
                        </a:extLst>
                      </p:cNvPr>
                      <p:cNvSpPr/>
                      <p:nvPr/>
                    </p:nvSpPr>
                    <p:spPr>
                      <a:xfrm>
                        <a:off x="-325" y="-8647"/>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71" name="TextBox 43">
                        <a:extLst>
                          <a:ext uri="{FF2B5EF4-FFF2-40B4-BE49-F238E27FC236}">
                            <a16:creationId xmlns:a16="http://schemas.microsoft.com/office/drawing/2014/main" id="{237E7383-9753-B64E-92B5-7168C8802A2A}"/>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80" name="Group 44">
                      <a:extLst>
                        <a:ext uri="{FF2B5EF4-FFF2-40B4-BE49-F238E27FC236}">
                          <a16:creationId xmlns:a16="http://schemas.microsoft.com/office/drawing/2014/main" id="{330FAE45-1476-BBEE-31A7-E791B56804EF}"/>
                        </a:ext>
                      </a:extLst>
                    </p:cNvPr>
                    <p:cNvGrpSpPr/>
                    <p:nvPr/>
                  </p:nvGrpSpPr>
                  <p:grpSpPr>
                    <a:xfrm>
                      <a:off x="14304438" y="5673769"/>
                      <a:ext cx="1849962" cy="1155625"/>
                      <a:chOff x="0" y="-38100"/>
                      <a:chExt cx="941463" cy="360695"/>
                    </a:xfrm>
                  </p:grpSpPr>
                  <p:sp>
                    <p:nvSpPr>
                      <p:cNvPr id="268" name="TextBox 46">
                        <a:extLst>
                          <a:ext uri="{FF2B5EF4-FFF2-40B4-BE49-F238E27FC236}">
                            <a16:creationId xmlns:a16="http://schemas.microsoft.com/office/drawing/2014/main" id="{6008111C-F131-E1AF-8D88-498121E7B411}"/>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sp>
                    <p:nvSpPr>
                      <p:cNvPr id="269" name="Freeform 45">
                        <a:extLst>
                          <a:ext uri="{FF2B5EF4-FFF2-40B4-BE49-F238E27FC236}">
                            <a16:creationId xmlns:a16="http://schemas.microsoft.com/office/drawing/2014/main" id="{96A4D1A1-5E95-A3B7-7367-CF76EF0B02E2}"/>
                          </a:ext>
                        </a:extLst>
                      </p:cNvPr>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grpSp>
                <p:grpSp>
                  <p:nvGrpSpPr>
                    <p:cNvPr id="81" name="Group 47">
                      <a:extLst>
                        <a:ext uri="{FF2B5EF4-FFF2-40B4-BE49-F238E27FC236}">
                          <a16:creationId xmlns:a16="http://schemas.microsoft.com/office/drawing/2014/main" id="{5A1E09EE-8D05-F738-022B-38C7603ECC81}"/>
                        </a:ext>
                      </a:extLst>
                    </p:cNvPr>
                    <p:cNvGrpSpPr/>
                    <p:nvPr/>
                  </p:nvGrpSpPr>
                  <p:grpSpPr>
                    <a:xfrm>
                      <a:off x="14304438" y="6793051"/>
                      <a:ext cx="1849962" cy="1254446"/>
                      <a:chOff x="0" y="-38100"/>
                      <a:chExt cx="941463" cy="391539"/>
                    </a:xfrm>
                  </p:grpSpPr>
                  <p:sp>
                    <p:nvSpPr>
                      <p:cNvPr id="266" name="Freeform 48">
                        <a:extLst>
                          <a:ext uri="{FF2B5EF4-FFF2-40B4-BE49-F238E27FC236}">
                            <a16:creationId xmlns:a16="http://schemas.microsoft.com/office/drawing/2014/main" id="{D3CC5120-2582-5549-9F50-C73CCC9970F0}"/>
                          </a:ext>
                        </a:extLst>
                      </p:cNvPr>
                      <p:cNvSpPr/>
                      <p:nvPr/>
                    </p:nvSpPr>
                    <p:spPr>
                      <a:xfrm>
                        <a:off x="0" y="30844"/>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dirty="0">
                          <a:latin typeface="+mj-lt"/>
                        </a:endParaRPr>
                      </a:p>
                    </p:txBody>
                  </p:sp>
                  <p:sp>
                    <p:nvSpPr>
                      <p:cNvPr id="267" name="TextBox 49">
                        <a:extLst>
                          <a:ext uri="{FF2B5EF4-FFF2-40B4-BE49-F238E27FC236}">
                            <a16:creationId xmlns:a16="http://schemas.microsoft.com/office/drawing/2014/main" id="{86998A33-43A7-969F-9747-6770E82ECB68}"/>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84" name="Group 38">
                      <a:extLst>
                        <a:ext uri="{FF2B5EF4-FFF2-40B4-BE49-F238E27FC236}">
                          <a16:creationId xmlns:a16="http://schemas.microsoft.com/office/drawing/2014/main" id="{043F60D0-11A6-0583-3429-264C38C815EE}"/>
                        </a:ext>
                      </a:extLst>
                    </p:cNvPr>
                    <p:cNvGrpSpPr/>
                    <p:nvPr/>
                  </p:nvGrpSpPr>
                  <p:grpSpPr>
                    <a:xfrm>
                      <a:off x="6419791" y="3534013"/>
                      <a:ext cx="1777887" cy="1033557"/>
                      <a:chOff x="0" y="0"/>
                      <a:chExt cx="941463" cy="322595"/>
                    </a:xfrm>
                  </p:grpSpPr>
                  <p:sp>
                    <p:nvSpPr>
                      <p:cNvPr id="262" name="Freeform 39">
                        <a:extLst>
                          <a:ext uri="{FF2B5EF4-FFF2-40B4-BE49-F238E27FC236}">
                            <a16:creationId xmlns:a16="http://schemas.microsoft.com/office/drawing/2014/main" id="{E744A1CB-7178-32E2-4D79-111A1035A2BC}"/>
                          </a:ext>
                        </a:extLst>
                      </p:cNvPr>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63" name="TextBox 40">
                        <a:extLst>
                          <a:ext uri="{FF2B5EF4-FFF2-40B4-BE49-F238E27FC236}">
                            <a16:creationId xmlns:a16="http://schemas.microsoft.com/office/drawing/2014/main" id="{CCAAB093-A1F9-42F6-BFEB-E2B82535528A}"/>
                          </a:ext>
                        </a:extLst>
                      </p:cNvPr>
                      <p:cNvSpPr txBox="1"/>
                      <p:nvPr/>
                    </p:nvSpPr>
                    <p:spPr>
                      <a:xfrm>
                        <a:off x="0" y="-38100"/>
                        <a:ext cx="941463" cy="360695"/>
                      </a:xfrm>
                      <a:prstGeom prst="rect">
                        <a:avLst/>
                      </a:prstGeom>
                    </p:spPr>
                    <p:txBody>
                      <a:bodyPr lIns="101600" tIns="101600" rIns="101600" bIns="101600" rtlCol="0" anchor="ctr"/>
                      <a:lstStyle/>
                      <a:p>
                        <a:pPr algn="ctr">
                          <a:lnSpc>
                            <a:spcPts val="2932"/>
                          </a:lnSpc>
                        </a:pPr>
                        <a:endParaRPr sz="3300">
                          <a:latin typeface="+mj-lt"/>
                        </a:endParaRPr>
                      </a:p>
                    </p:txBody>
                  </p:sp>
                </p:grpSp>
                <p:grpSp>
                  <p:nvGrpSpPr>
                    <p:cNvPr id="85" name="Group 41">
                      <a:extLst>
                        <a:ext uri="{FF2B5EF4-FFF2-40B4-BE49-F238E27FC236}">
                          <a16:creationId xmlns:a16="http://schemas.microsoft.com/office/drawing/2014/main" id="{567EB498-E41D-B2AE-8F76-2C82ACCECD48}"/>
                        </a:ext>
                      </a:extLst>
                    </p:cNvPr>
                    <p:cNvGrpSpPr/>
                    <p:nvPr/>
                  </p:nvGrpSpPr>
                  <p:grpSpPr>
                    <a:xfrm>
                      <a:off x="6419791" y="4653295"/>
                      <a:ext cx="1777887" cy="1033557"/>
                      <a:chOff x="0" y="0"/>
                      <a:chExt cx="941463" cy="322595"/>
                    </a:xfrm>
                  </p:grpSpPr>
                  <p:sp>
                    <p:nvSpPr>
                      <p:cNvPr id="260" name="Freeform 42">
                        <a:extLst>
                          <a:ext uri="{FF2B5EF4-FFF2-40B4-BE49-F238E27FC236}">
                            <a16:creationId xmlns:a16="http://schemas.microsoft.com/office/drawing/2014/main" id="{BC4FE7E7-DD1D-C881-CCE2-5E0D0983CDDF}"/>
                          </a:ext>
                        </a:extLst>
                      </p:cNvPr>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61" name="TextBox 43">
                        <a:extLst>
                          <a:ext uri="{FF2B5EF4-FFF2-40B4-BE49-F238E27FC236}">
                            <a16:creationId xmlns:a16="http://schemas.microsoft.com/office/drawing/2014/main" id="{C4641EC0-6648-52B9-668F-273BF9BD71E9}"/>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86" name="Group 44">
                      <a:extLst>
                        <a:ext uri="{FF2B5EF4-FFF2-40B4-BE49-F238E27FC236}">
                          <a16:creationId xmlns:a16="http://schemas.microsoft.com/office/drawing/2014/main" id="{D33E177F-3213-4F7B-EA8E-7FAE4785E8A2}"/>
                        </a:ext>
                      </a:extLst>
                    </p:cNvPr>
                    <p:cNvGrpSpPr/>
                    <p:nvPr/>
                  </p:nvGrpSpPr>
                  <p:grpSpPr>
                    <a:xfrm>
                      <a:off x="6419177" y="5650509"/>
                      <a:ext cx="1778501" cy="1155625"/>
                      <a:chOff x="-325" y="-38100"/>
                      <a:chExt cx="941788" cy="360695"/>
                    </a:xfrm>
                  </p:grpSpPr>
                  <p:sp>
                    <p:nvSpPr>
                      <p:cNvPr id="258" name="Freeform 45">
                        <a:extLst>
                          <a:ext uri="{FF2B5EF4-FFF2-40B4-BE49-F238E27FC236}">
                            <a16:creationId xmlns:a16="http://schemas.microsoft.com/office/drawing/2014/main" id="{F4D64F10-FD5A-9F81-F46D-2D124944EAFC}"/>
                          </a:ext>
                        </a:extLst>
                      </p:cNvPr>
                      <p:cNvSpPr/>
                      <p:nvPr/>
                    </p:nvSpPr>
                    <p:spPr>
                      <a:xfrm>
                        <a:off x="-325" y="-979"/>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59" name="TextBox 46">
                        <a:extLst>
                          <a:ext uri="{FF2B5EF4-FFF2-40B4-BE49-F238E27FC236}">
                            <a16:creationId xmlns:a16="http://schemas.microsoft.com/office/drawing/2014/main" id="{13474881-CA8E-B289-157F-8B77B7F95BF1}"/>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87" name="Group 47">
                      <a:extLst>
                        <a:ext uri="{FF2B5EF4-FFF2-40B4-BE49-F238E27FC236}">
                          <a16:creationId xmlns:a16="http://schemas.microsoft.com/office/drawing/2014/main" id="{A5ED71E9-4549-0F8D-6EEB-F314E3A2D396}"/>
                        </a:ext>
                      </a:extLst>
                    </p:cNvPr>
                    <p:cNvGrpSpPr/>
                    <p:nvPr/>
                  </p:nvGrpSpPr>
                  <p:grpSpPr>
                    <a:xfrm>
                      <a:off x="6419791" y="6891859"/>
                      <a:ext cx="1777887" cy="1033557"/>
                      <a:chOff x="0" y="0"/>
                      <a:chExt cx="941463" cy="322595"/>
                    </a:xfrm>
                  </p:grpSpPr>
                  <p:sp>
                    <p:nvSpPr>
                      <p:cNvPr id="256" name="Freeform 48">
                        <a:extLst>
                          <a:ext uri="{FF2B5EF4-FFF2-40B4-BE49-F238E27FC236}">
                            <a16:creationId xmlns:a16="http://schemas.microsoft.com/office/drawing/2014/main" id="{5571B1AA-CFD1-4CC1-C9E4-29A600517D0F}"/>
                          </a:ext>
                        </a:extLst>
                      </p:cNvPr>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57" name="TextBox 49">
                        <a:extLst>
                          <a:ext uri="{FF2B5EF4-FFF2-40B4-BE49-F238E27FC236}">
                            <a16:creationId xmlns:a16="http://schemas.microsoft.com/office/drawing/2014/main" id="{C56D1ACC-1787-7085-F442-2E8A8DAD2D48}"/>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89" name="Group 38">
                      <a:extLst>
                        <a:ext uri="{FF2B5EF4-FFF2-40B4-BE49-F238E27FC236}">
                          <a16:creationId xmlns:a16="http://schemas.microsoft.com/office/drawing/2014/main" id="{33491AD5-0B4A-4A90-2430-91907F0F5862}"/>
                        </a:ext>
                      </a:extLst>
                    </p:cNvPr>
                    <p:cNvGrpSpPr/>
                    <p:nvPr/>
                  </p:nvGrpSpPr>
                  <p:grpSpPr>
                    <a:xfrm>
                      <a:off x="8378505" y="3513383"/>
                      <a:ext cx="1777887" cy="1033557"/>
                      <a:chOff x="0" y="0"/>
                      <a:chExt cx="941463" cy="322595"/>
                    </a:xfrm>
                  </p:grpSpPr>
                  <p:sp>
                    <p:nvSpPr>
                      <p:cNvPr id="252" name="Freeform 39">
                        <a:extLst>
                          <a:ext uri="{FF2B5EF4-FFF2-40B4-BE49-F238E27FC236}">
                            <a16:creationId xmlns:a16="http://schemas.microsoft.com/office/drawing/2014/main" id="{DF0A61B0-379E-FD85-9D3C-AC684F12E8B2}"/>
                          </a:ext>
                        </a:extLst>
                      </p:cNvPr>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53" name="TextBox 40">
                        <a:extLst>
                          <a:ext uri="{FF2B5EF4-FFF2-40B4-BE49-F238E27FC236}">
                            <a16:creationId xmlns:a16="http://schemas.microsoft.com/office/drawing/2014/main" id="{8A002D3A-CFA4-FB20-AB98-E27C0ECC95F9}"/>
                          </a:ext>
                        </a:extLst>
                      </p:cNvPr>
                      <p:cNvSpPr txBox="1"/>
                      <p:nvPr/>
                    </p:nvSpPr>
                    <p:spPr>
                      <a:xfrm>
                        <a:off x="0" y="-38100"/>
                        <a:ext cx="941463" cy="360695"/>
                      </a:xfrm>
                      <a:prstGeom prst="rect">
                        <a:avLst/>
                      </a:prstGeom>
                    </p:spPr>
                    <p:txBody>
                      <a:bodyPr lIns="101600" tIns="101600" rIns="101600" bIns="101600" rtlCol="0" anchor="ctr"/>
                      <a:lstStyle/>
                      <a:p>
                        <a:pPr algn="ctr">
                          <a:lnSpc>
                            <a:spcPts val="2932"/>
                          </a:lnSpc>
                        </a:pPr>
                        <a:endParaRPr sz="3300">
                          <a:latin typeface="+mj-lt"/>
                        </a:endParaRPr>
                      </a:p>
                    </p:txBody>
                  </p:sp>
                </p:grpSp>
                <p:grpSp>
                  <p:nvGrpSpPr>
                    <p:cNvPr id="90" name="Group 41">
                      <a:extLst>
                        <a:ext uri="{FF2B5EF4-FFF2-40B4-BE49-F238E27FC236}">
                          <a16:creationId xmlns:a16="http://schemas.microsoft.com/office/drawing/2014/main" id="{BE1EE2CD-FF96-FCCE-80D5-C99DDD130DA1}"/>
                        </a:ext>
                      </a:extLst>
                    </p:cNvPr>
                    <p:cNvGrpSpPr/>
                    <p:nvPr/>
                  </p:nvGrpSpPr>
                  <p:grpSpPr>
                    <a:xfrm>
                      <a:off x="8378505" y="4632665"/>
                      <a:ext cx="1777887" cy="1033557"/>
                      <a:chOff x="0" y="0"/>
                      <a:chExt cx="941463" cy="322595"/>
                    </a:xfrm>
                  </p:grpSpPr>
                  <p:sp>
                    <p:nvSpPr>
                      <p:cNvPr id="250" name="Freeform 42">
                        <a:extLst>
                          <a:ext uri="{FF2B5EF4-FFF2-40B4-BE49-F238E27FC236}">
                            <a16:creationId xmlns:a16="http://schemas.microsoft.com/office/drawing/2014/main" id="{549AADEE-DDEA-594D-104E-873602A86957}"/>
                          </a:ext>
                        </a:extLst>
                      </p:cNvPr>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51" name="TextBox 43">
                        <a:extLst>
                          <a:ext uri="{FF2B5EF4-FFF2-40B4-BE49-F238E27FC236}">
                            <a16:creationId xmlns:a16="http://schemas.microsoft.com/office/drawing/2014/main" id="{720F0D8A-4BA2-9267-848E-7311E3F3AE28}"/>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91" name="Group 44">
                      <a:extLst>
                        <a:ext uri="{FF2B5EF4-FFF2-40B4-BE49-F238E27FC236}">
                          <a16:creationId xmlns:a16="http://schemas.microsoft.com/office/drawing/2014/main" id="{4200FF79-E2C9-4E9E-E415-AF7A798276CC}"/>
                        </a:ext>
                      </a:extLst>
                    </p:cNvPr>
                    <p:cNvGrpSpPr/>
                    <p:nvPr/>
                  </p:nvGrpSpPr>
                  <p:grpSpPr>
                    <a:xfrm>
                      <a:off x="8377891" y="5629879"/>
                      <a:ext cx="1778501" cy="1155625"/>
                      <a:chOff x="-325" y="-38100"/>
                      <a:chExt cx="941788" cy="360695"/>
                    </a:xfrm>
                  </p:grpSpPr>
                  <p:sp>
                    <p:nvSpPr>
                      <p:cNvPr id="248" name="Freeform 45">
                        <a:extLst>
                          <a:ext uri="{FF2B5EF4-FFF2-40B4-BE49-F238E27FC236}">
                            <a16:creationId xmlns:a16="http://schemas.microsoft.com/office/drawing/2014/main" id="{2E678B6B-EF42-29CB-BC95-26A05F3C5D90}"/>
                          </a:ext>
                        </a:extLst>
                      </p:cNvPr>
                      <p:cNvSpPr/>
                      <p:nvPr/>
                    </p:nvSpPr>
                    <p:spPr>
                      <a:xfrm>
                        <a:off x="-325" y="-112"/>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49" name="TextBox 46">
                        <a:extLst>
                          <a:ext uri="{FF2B5EF4-FFF2-40B4-BE49-F238E27FC236}">
                            <a16:creationId xmlns:a16="http://schemas.microsoft.com/office/drawing/2014/main" id="{6BBC0CBD-08ED-EB82-08B9-7C0AB8DACF82}"/>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92" name="Group 47">
                      <a:extLst>
                        <a:ext uri="{FF2B5EF4-FFF2-40B4-BE49-F238E27FC236}">
                          <a16:creationId xmlns:a16="http://schemas.microsoft.com/office/drawing/2014/main" id="{18D33EC4-28A7-1497-AF87-D9E300342648}"/>
                        </a:ext>
                      </a:extLst>
                    </p:cNvPr>
                    <p:cNvGrpSpPr/>
                    <p:nvPr/>
                  </p:nvGrpSpPr>
                  <p:grpSpPr>
                    <a:xfrm>
                      <a:off x="8378505" y="6749161"/>
                      <a:ext cx="1777887" cy="1298335"/>
                      <a:chOff x="0" y="-38100"/>
                      <a:chExt cx="941463" cy="405238"/>
                    </a:xfrm>
                  </p:grpSpPr>
                  <p:sp>
                    <p:nvSpPr>
                      <p:cNvPr id="246" name="Freeform 48">
                        <a:extLst>
                          <a:ext uri="{FF2B5EF4-FFF2-40B4-BE49-F238E27FC236}">
                            <a16:creationId xmlns:a16="http://schemas.microsoft.com/office/drawing/2014/main" id="{B61961F1-717C-25EF-8ED8-B8F06B6382CF}"/>
                          </a:ext>
                        </a:extLst>
                      </p:cNvPr>
                      <p:cNvSpPr/>
                      <p:nvPr/>
                    </p:nvSpPr>
                    <p:spPr>
                      <a:xfrm>
                        <a:off x="0" y="44543"/>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47" name="TextBox 49">
                        <a:extLst>
                          <a:ext uri="{FF2B5EF4-FFF2-40B4-BE49-F238E27FC236}">
                            <a16:creationId xmlns:a16="http://schemas.microsoft.com/office/drawing/2014/main" id="{E2A3CBF1-FD50-F39A-2DC5-EDC171135849}"/>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sp>
                  <p:nvSpPr>
                    <p:cNvPr id="245" name="TextBox 4">
                      <a:extLst>
                        <a:ext uri="{FF2B5EF4-FFF2-40B4-BE49-F238E27FC236}">
                          <a16:creationId xmlns:a16="http://schemas.microsoft.com/office/drawing/2014/main" id="{71A56732-619E-2720-A15A-43469078D189}"/>
                        </a:ext>
                      </a:extLst>
                    </p:cNvPr>
                    <p:cNvSpPr txBox="1"/>
                    <p:nvPr/>
                  </p:nvSpPr>
                  <p:spPr>
                    <a:xfrm>
                      <a:off x="10371692" y="2284885"/>
                      <a:ext cx="1777887" cy="1155625"/>
                    </a:xfrm>
                    <a:prstGeom prst="rect">
                      <a:avLst/>
                    </a:prstGeom>
                  </p:spPr>
                  <p:txBody>
                    <a:bodyPr lIns="101600" tIns="101600" rIns="101600" bIns="101600" rtlCol="0" anchor="ctr"/>
                    <a:lstStyle/>
                    <a:p>
                      <a:pPr algn="ctr">
                        <a:lnSpc>
                          <a:spcPts val="2932"/>
                        </a:lnSpc>
                      </a:pPr>
                      <a:r>
                        <a:rPr lang="en-US" sz="3300" spc="20">
                          <a:solidFill>
                            <a:srgbClr val="FFFFFF"/>
                          </a:solidFill>
                          <a:latin typeface="+mj-lt"/>
                          <a:ea typeface="Canva Sans 1"/>
                          <a:cs typeface="Canva Sans 1"/>
                          <a:sym typeface="Canva Sans 1"/>
                        </a:rPr>
                        <a:t>[16]</a:t>
                      </a:r>
                    </a:p>
                  </p:txBody>
                </p:sp>
                <p:grpSp>
                  <p:nvGrpSpPr>
                    <p:cNvPr id="94" name="Group 38">
                      <a:extLst>
                        <a:ext uri="{FF2B5EF4-FFF2-40B4-BE49-F238E27FC236}">
                          <a16:creationId xmlns:a16="http://schemas.microsoft.com/office/drawing/2014/main" id="{45B5161B-9415-AC22-4FB9-6BDF7B7D5E37}"/>
                        </a:ext>
                      </a:extLst>
                    </p:cNvPr>
                    <p:cNvGrpSpPr/>
                    <p:nvPr/>
                  </p:nvGrpSpPr>
                  <p:grpSpPr>
                    <a:xfrm>
                      <a:off x="10372306" y="3529374"/>
                      <a:ext cx="1777887" cy="1033557"/>
                      <a:chOff x="0" y="0"/>
                      <a:chExt cx="941463" cy="322595"/>
                    </a:xfrm>
                  </p:grpSpPr>
                  <p:sp>
                    <p:nvSpPr>
                      <p:cNvPr id="242" name="Freeform 39">
                        <a:extLst>
                          <a:ext uri="{FF2B5EF4-FFF2-40B4-BE49-F238E27FC236}">
                            <a16:creationId xmlns:a16="http://schemas.microsoft.com/office/drawing/2014/main" id="{ECC27805-0150-1DCF-AB8D-9C9853A04182}"/>
                          </a:ext>
                        </a:extLst>
                      </p:cNvPr>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43" name="TextBox 40">
                        <a:extLst>
                          <a:ext uri="{FF2B5EF4-FFF2-40B4-BE49-F238E27FC236}">
                            <a16:creationId xmlns:a16="http://schemas.microsoft.com/office/drawing/2014/main" id="{B04429C7-7FF6-F0AA-EFBE-0F4127EB1F1F}"/>
                          </a:ext>
                        </a:extLst>
                      </p:cNvPr>
                      <p:cNvSpPr txBox="1"/>
                      <p:nvPr/>
                    </p:nvSpPr>
                    <p:spPr>
                      <a:xfrm>
                        <a:off x="0" y="-38100"/>
                        <a:ext cx="941463" cy="360695"/>
                      </a:xfrm>
                      <a:prstGeom prst="rect">
                        <a:avLst/>
                      </a:prstGeom>
                    </p:spPr>
                    <p:txBody>
                      <a:bodyPr lIns="101600" tIns="101600" rIns="101600" bIns="101600" rtlCol="0" anchor="ctr"/>
                      <a:lstStyle/>
                      <a:p>
                        <a:pPr algn="ctr">
                          <a:lnSpc>
                            <a:spcPts val="2932"/>
                          </a:lnSpc>
                        </a:pPr>
                        <a:endParaRPr sz="3300">
                          <a:latin typeface="+mj-lt"/>
                        </a:endParaRPr>
                      </a:p>
                    </p:txBody>
                  </p:sp>
                </p:grpSp>
                <p:grpSp>
                  <p:nvGrpSpPr>
                    <p:cNvPr id="95" name="Group 41">
                      <a:extLst>
                        <a:ext uri="{FF2B5EF4-FFF2-40B4-BE49-F238E27FC236}">
                          <a16:creationId xmlns:a16="http://schemas.microsoft.com/office/drawing/2014/main" id="{A57C9E66-3252-551D-A578-8E40A17EE1BB}"/>
                        </a:ext>
                      </a:extLst>
                    </p:cNvPr>
                    <p:cNvGrpSpPr/>
                    <p:nvPr/>
                  </p:nvGrpSpPr>
                  <p:grpSpPr>
                    <a:xfrm>
                      <a:off x="10372306" y="4648656"/>
                      <a:ext cx="1777887" cy="1033557"/>
                      <a:chOff x="0" y="0"/>
                      <a:chExt cx="941463" cy="322595"/>
                    </a:xfrm>
                  </p:grpSpPr>
                  <p:sp>
                    <p:nvSpPr>
                      <p:cNvPr id="240" name="Freeform 42">
                        <a:extLst>
                          <a:ext uri="{FF2B5EF4-FFF2-40B4-BE49-F238E27FC236}">
                            <a16:creationId xmlns:a16="http://schemas.microsoft.com/office/drawing/2014/main" id="{CECD8376-CDF1-D7F3-DC5D-B2B687AFEDFA}"/>
                          </a:ext>
                        </a:extLst>
                      </p:cNvPr>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41" name="TextBox 43">
                        <a:extLst>
                          <a:ext uri="{FF2B5EF4-FFF2-40B4-BE49-F238E27FC236}">
                            <a16:creationId xmlns:a16="http://schemas.microsoft.com/office/drawing/2014/main" id="{BED0C604-D824-E1C6-50B6-5EBDD6AF2941}"/>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96" name="Group 44">
                      <a:extLst>
                        <a:ext uri="{FF2B5EF4-FFF2-40B4-BE49-F238E27FC236}">
                          <a16:creationId xmlns:a16="http://schemas.microsoft.com/office/drawing/2014/main" id="{88C99637-9105-5240-5753-327A24B2E10B}"/>
                        </a:ext>
                      </a:extLst>
                    </p:cNvPr>
                    <p:cNvGrpSpPr/>
                    <p:nvPr/>
                  </p:nvGrpSpPr>
                  <p:grpSpPr>
                    <a:xfrm>
                      <a:off x="10371692" y="5645870"/>
                      <a:ext cx="1778501" cy="1201787"/>
                      <a:chOff x="-325" y="-38100"/>
                      <a:chExt cx="941788" cy="375103"/>
                    </a:xfrm>
                  </p:grpSpPr>
                  <p:sp>
                    <p:nvSpPr>
                      <p:cNvPr id="238" name="Freeform 45">
                        <a:extLst>
                          <a:ext uri="{FF2B5EF4-FFF2-40B4-BE49-F238E27FC236}">
                            <a16:creationId xmlns:a16="http://schemas.microsoft.com/office/drawing/2014/main" id="{B6AB3375-A6D3-A9BA-08F9-A97760F48207}"/>
                          </a:ext>
                        </a:extLst>
                      </p:cNvPr>
                      <p:cNvSpPr/>
                      <p:nvPr/>
                    </p:nvSpPr>
                    <p:spPr>
                      <a:xfrm>
                        <a:off x="-325" y="14408"/>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39" name="TextBox 46">
                        <a:extLst>
                          <a:ext uri="{FF2B5EF4-FFF2-40B4-BE49-F238E27FC236}">
                            <a16:creationId xmlns:a16="http://schemas.microsoft.com/office/drawing/2014/main" id="{98CF5DF7-D2CD-F659-7F70-B4617CE69988}"/>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97" name="Group 47">
                      <a:extLst>
                        <a:ext uri="{FF2B5EF4-FFF2-40B4-BE49-F238E27FC236}">
                          <a16:creationId xmlns:a16="http://schemas.microsoft.com/office/drawing/2014/main" id="{6FFDA971-67D9-4A70-2759-FADCF58DC795}"/>
                        </a:ext>
                      </a:extLst>
                    </p:cNvPr>
                    <p:cNvGrpSpPr/>
                    <p:nvPr/>
                  </p:nvGrpSpPr>
                  <p:grpSpPr>
                    <a:xfrm>
                      <a:off x="10371692" y="6765152"/>
                      <a:ext cx="1778501" cy="1282345"/>
                      <a:chOff x="-325" y="-38100"/>
                      <a:chExt cx="941788" cy="400247"/>
                    </a:xfrm>
                  </p:grpSpPr>
                  <p:sp>
                    <p:nvSpPr>
                      <p:cNvPr id="236" name="Freeform 48">
                        <a:extLst>
                          <a:ext uri="{FF2B5EF4-FFF2-40B4-BE49-F238E27FC236}">
                            <a16:creationId xmlns:a16="http://schemas.microsoft.com/office/drawing/2014/main" id="{74E132F7-A66C-C4D4-B9D5-60CFD40B6654}"/>
                          </a:ext>
                        </a:extLst>
                      </p:cNvPr>
                      <p:cNvSpPr/>
                      <p:nvPr/>
                    </p:nvSpPr>
                    <p:spPr>
                      <a:xfrm>
                        <a:off x="-325" y="39552"/>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37" name="TextBox 49">
                        <a:extLst>
                          <a:ext uri="{FF2B5EF4-FFF2-40B4-BE49-F238E27FC236}">
                            <a16:creationId xmlns:a16="http://schemas.microsoft.com/office/drawing/2014/main" id="{BAA0A0C5-2C7F-8F91-23DA-749DCAFA91CD}"/>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sp>
                  <p:nvSpPr>
                    <p:cNvPr id="235" name="TextBox 4">
                      <a:extLst>
                        <a:ext uri="{FF2B5EF4-FFF2-40B4-BE49-F238E27FC236}">
                          <a16:creationId xmlns:a16="http://schemas.microsoft.com/office/drawing/2014/main" id="{94333125-E752-81C4-F172-D7BD8DA68E9D}"/>
                        </a:ext>
                      </a:extLst>
                    </p:cNvPr>
                    <p:cNvSpPr txBox="1"/>
                    <p:nvPr/>
                  </p:nvSpPr>
                  <p:spPr>
                    <a:xfrm>
                      <a:off x="12376922" y="2298326"/>
                      <a:ext cx="1777887" cy="1155625"/>
                    </a:xfrm>
                    <a:prstGeom prst="rect">
                      <a:avLst/>
                    </a:prstGeom>
                  </p:spPr>
                  <p:txBody>
                    <a:bodyPr lIns="101600" tIns="101600" rIns="101600" bIns="101600" rtlCol="0" anchor="ctr"/>
                    <a:lstStyle/>
                    <a:p>
                      <a:pPr algn="ctr">
                        <a:lnSpc>
                          <a:spcPts val="2932"/>
                        </a:lnSpc>
                      </a:pPr>
                      <a:r>
                        <a:rPr lang="en-US" sz="3300" spc="20">
                          <a:solidFill>
                            <a:srgbClr val="FFFFFF"/>
                          </a:solidFill>
                          <a:latin typeface="+mj-lt"/>
                          <a:ea typeface="Canva Sans 1"/>
                          <a:cs typeface="Canva Sans 1"/>
                          <a:sym typeface="Canva Sans 1"/>
                        </a:rPr>
                        <a:t>[17]</a:t>
                      </a:r>
                    </a:p>
                  </p:txBody>
                </p:sp>
                <p:grpSp>
                  <p:nvGrpSpPr>
                    <p:cNvPr id="144" name="Group 38">
                      <a:extLst>
                        <a:ext uri="{FF2B5EF4-FFF2-40B4-BE49-F238E27FC236}">
                          <a16:creationId xmlns:a16="http://schemas.microsoft.com/office/drawing/2014/main" id="{4FD0A62C-2FFE-5A48-393D-A2E14E9C7146}"/>
                        </a:ext>
                      </a:extLst>
                    </p:cNvPr>
                    <p:cNvGrpSpPr/>
                    <p:nvPr/>
                  </p:nvGrpSpPr>
                  <p:grpSpPr>
                    <a:xfrm>
                      <a:off x="12377536" y="3542815"/>
                      <a:ext cx="1777887" cy="1033557"/>
                      <a:chOff x="0" y="0"/>
                      <a:chExt cx="941463" cy="322595"/>
                    </a:xfrm>
                  </p:grpSpPr>
                  <p:sp>
                    <p:nvSpPr>
                      <p:cNvPr id="232" name="Freeform 39">
                        <a:extLst>
                          <a:ext uri="{FF2B5EF4-FFF2-40B4-BE49-F238E27FC236}">
                            <a16:creationId xmlns:a16="http://schemas.microsoft.com/office/drawing/2014/main" id="{813DF960-E438-11A1-3FA3-38DD2618413B}"/>
                          </a:ext>
                        </a:extLst>
                      </p:cNvPr>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33" name="TextBox 40">
                        <a:extLst>
                          <a:ext uri="{FF2B5EF4-FFF2-40B4-BE49-F238E27FC236}">
                            <a16:creationId xmlns:a16="http://schemas.microsoft.com/office/drawing/2014/main" id="{ED905DF8-8A23-026D-71A9-B4426135C7C5}"/>
                          </a:ext>
                        </a:extLst>
                      </p:cNvPr>
                      <p:cNvSpPr txBox="1"/>
                      <p:nvPr/>
                    </p:nvSpPr>
                    <p:spPr>
                      <a:xfrm>
                        <a:off x="0" y="-38100"/>
                        <a:ext cx="941463" cy="360695"/>
                      </a:xfrm>
                      <a:prstGeom prst="rect">
                        <a:avLst/>
                      </a:prstGeom>
                    </p:spPr>
                    <p:txBody>
                      <a:bodyPr lIns="101600" tIns="101600" rIns="101600" bIns="101600" rtlCol="0" anchor="ctr"/>
                      <a:lstStyle/>
                      <a:p>
                        <a:pPr algn="ctr">
                          <a:lnSpc>
                            <a:spcPts val="2932"/>
                          </a:lnSpc>
                        </a:pPr>
                        <a:endParaRPr sz="3300">
                          <a:latin typeface="+mj-lt"/>
                        </a:endParaRPr>
                      </a:p>
                    </p:txBody>
                  </p:sp>
                </p:grpSp>
                <p:grpSp>
                  <p:nvGrpSpPr>
                    <p:cNvPr id="160" name="Group 41">
                      <a:extLst>
                        <a:ext uri="{FF2B5EF4-FFF2-40B4-BE49-F238E27FC236}">
                          <a16:creationId xmlns:a16="http://schemas.microsoft.com/office/drawing/2014/main" id="{31CF5025-5EE0-7247-8B3F-A19D2E5574B0}"/>
                        </a:ext>
                      </a:extLst>
                    </p:cNvPr>
                    <p:cNvGrpSpPr/>
                    <p:nvPr/>
                  </p:nvGrpSpPr>
                  <p:grpSpPr>
                    <a:xfrm>
                      <a:off x="12377536" y="4662097"/>
                      <a:ext cx="1777887" cy="1033557"/>
                      <a:chOff x="0" y="0"/>
                      <a:chExt cx="941463" cy="322595"/>
                    </a:xfrm>
                  </p:grpSpPr>
                  <p:sp>
                    <p:nvSpPr>
                      <p:cNvPr id="230" name="Freeform 42">
                        <a:extLst>
                          <a:ext uri="{FF2B5EF4-FFF2-40B4-BE49-F238E27FC236}">
                            <a16:creationId xmlns:a16="http://schemas.microsoft.com/office/drawing/2014/main" id="{D0B37C7C-7359-FAA8-253C-9F5293DB69C4}"/>
                          </a:ext>
                        </a:extLst>
                      </p:cNvPr>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31" name="TextBox 43">
                        <a:extLst>
                          <a:ext uri="{FF2B5EF4-FFF2-40B4-BE49-F238E27FC236}">
                            <a16:creationId xmlns:a16="http://schemas.microsoft.com/office/drawing/2014/main" id="{689D544B-102F-3DB0-9C41-E4DADA079EA0}"/>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180" name="Group 44">
                      <a:extLst>
                        <a:ext uri="{FF2B5EF4-FFF2-40B4-BE49-F238E27FC236}">
                          <a16:creationId xmlns:a16="http://schemas.microsoft.com/office/drawing/2014/main" id="{6734EF8E-B2BE-23A0-5824-850A0C1B4A5F}"/>
                        </a:ext>
                      </a:extLst>
                    </p:cNvPr>
                    <p:cNvGrpSpPr/>
                    <p:nvPr/>
                  </p:nvGrpSpPr>
                  <p:grpSpPr>
                    <a:xfrm>
                      <a:off x="12376922" y="5659311"/>
                      <a:ext cx="1778501" cy="1222935"/>
                      <a:chOff x="-325" y="-38100"/>
                      <a:chExt cx="941788" cy="381704"/>
                    </a:xfrm>
                  </p:grpSpPr>
                  <p:sp>
                    <p:nvSpPr>
                      <p:cNvPr id="228" name="Freeform 45">
                        <a:extLst>
                          <a:ext uri="{FF2B5EF4-FFF2-40B4-BE49-F238E27FC236}">
                            <a16:creationId xmlns:a16="http://schemas.microsoft.com/office/drawing/2014/main" id="{B6A081D2-0954-8477-50C5-6DAC3E49DA1B}"/>
                          </a:ext>
                        </a:extLst>
                      </p:cNvPr>
                      <p:cNvSpPr/>
                      <p:nvPr/>
                    </p:nvSpPr>
                    <p:spPr>
                      <a:xfrm>
                        <a:off x="-325" y="21009"/>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29" name="TextBox 46">
                        <a:extLst>
                          <a:ext uri="{FF2B5EF4-FFF2-40B4-BE49-F238E27FC236}">
                            <a16:creationId xmlns:a16="http://schemas.microsoft.com/office/drawing/2014/main" id="{C6BAECDA-934C-FDBE-3B11-9E2D927EE6C4}"/>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204" name="Group 47">
                      <a:extLst>
                        <a:ext uri="{FF2B5EF4-FFF2-40B4-BE49-F238E27FC236}">
                          <a16:creationId xmlns:a16="http://schemas.microsoft.com/office/drawing/2014/main" id="{F6D6E8C9-6EC0-23E5-8850-047EA05FE92B}"/>
                        </a:ext>
                      </a:extLst>
                    </p:cNvPr>
                    <p:cNvGrpSpPr/>
                    <p:nvPr/>
                  </p:nvGrpSpPr>
                  <p:grpSpPr>
                    <a:xfrm>
                      <a:off x="12377536" y="6778593"/>
                      <a:ext cx="1777887" cy="1268905"/>
                      <a:chOff x="0" y="-38100"/>
                      <a:chExt cx="941463" cy="396052"/>
                    </a:xfrm>
                  </p:grpSpPr>
                  <p:sp>
                    <p:nvSpPr>
                      <p:cNvPr id="226" name="Freeform 48">
                        <a:extLst>
                          <a:ext uri="{FF2B5EF4-FFF2-40B4-BE49-F238E27FC236}">
                            <a16:creationId xmlns:a16="http://schemas.microsoft.com/office/drawing/2014/main" id="{A6E93679-9B6C-F65D-79AB-65CC5AF243C9}"/>
                          </a:ext>
                        </a:extLst>
                      </p:cNvPr>
                      <p:cNvSpPr/>
                      <p:nvPr/>
                    </p:nvSpPr>
                    <p:spPr>
                      <a:xfrm>
                        <a:off x="0" y="35357"/>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27" name="TextBox 49">
                        <a:extLst>
                          <a:ext uri="{FF2B5EF4-FFF2-40B4-BE49-F238E27FC236}">
                            <a16:creationId xmlns:a16="http://schemas.microsoft.com/office/drawing/2014/main" id="{EF0D40E1-DE5C-DF1D-AF01-3D521A2EF398}"/>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sp>
                  <p:nvSpPr>
                    <p:cNvPr id="205" name="Freeform 63">
                      <a:extLst>
                        <a:ext uri="{FF2B5EF4-FFF2-40B4-BE49-F238E27FC236}">
                          <a16:creationId xmlns:a16="http://schemas.microsoft.com/office/drawing/2014/main" id="{AF38F009-66BC-E0B1-280A-B320684F3C63}"/>
                        </a:ext>
                      </a:extLst>
                    </p:cNvPr>
                    <p:cNvSpPr/>
                    <p:nvPr/>
                  </p:nvSpPr>
                  <p:spPr>
                    <a:xfrm>
                      <a:off x="10950124" y="4935145"/>
                      <a:ext cx="493615"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206" name="Freeform 63">
                      <a:extLst>
                        <a:ext uri="{FF2B5EF4-FFF2-40B4-BE49-F238E27FC236}">
                          <a16:creationId xmlns:a16="http://schemas.microsoft.com/office/drawing/2014/main" id="{1A5E1311-3178-AA06-491C-55C4E72C6DA3}"/>
                        </a:ext>
                      </a:extLst>
                    </p:cNvPr>
                    <p:cNvSpPr/>
                    <p:nvPr/>
                  </p:nvSpPr>
                  <p:spPr>
                    <a:xfrm>
                      <a:off x="7120516" y="7171737"/>
                      <a:ext cx="489489"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207" name="Freeform 63">
                      <a:extLst>
                        <a:ext uri="{FF2B5EF4-FFF2-40B4-BE49-F238E27FC236}">
                          <a16:creationId xmlns:a16="http://schemas.microsoft.com/office/drawing/2014/main" id="{BF5C2F11-B12A-14E9-6E96-F30F8D845649}"/>
                        </a:ext>
                      </a:extLst>
                    </p:cNvPr>
                    <p:cNvSpPr/>
                    <p:nvPr/>
                  </p:nvSpPr>
                  <p:spPr>
                    <a:xfrm>
                      <a:off x="10988740" y="6001741"/>
                      <a:ext cx="493615"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208" name="Freeform 63">
                      <a:extLst>
                        <a:ext uri="{FF2B5EF4-FFF2-40B4-BE49-F238E27FC236}">
                          <a16:creationId xmlns:a16="http://schemas.microsoft.com/office/drawing/2014/main" id="{6D0693AB-D522-B1E6-EFE1-AD2135022112}"/>
                        </a:ext>
                      </a:extLst>
                    </p:cNvPr>
                    <p:cNvSpPr/>
                    <p:nvPr/>
                  </p:nvSpPr>
                  <p:spPr>
                    <a:xfrm>
                      <a:off x="9042706" y="7166991"/>
                      <a:ext cx="463552"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209" name="TextBox 25">
                      <a:extLst>
                        <a:ext uri="{FF2B5EF4-FFF2-40B4-BE49-F238E27FC236}">
                          <a16:creationId xmlns:a16="http://schemas.microsoft.com/office/drawing/2014/main" id="{82C484FE-7963-9BE8-64C9-4ED31445D6AA}"/>
                        </a:ext>
                      </a:extLst>
                    </p:cNvPr>
                    <p:cNvSpPr txBox="1"/>
                    <p:nvPr/>
                  </p:nvSpPr>
                  <p:spPr>
                    <a:xfrm>
                      <a:off x="1094561" y="7959102"/>
                      <a:ext cx="5117608" cy="1155625"/>
                    </a:xfrm>
                    <a:prstGeom prst="rect">
                      <a:avLst/>
                    </a:prstGeom>
                  </p:spPr>
                  <p:txBody>
                    <a:bodyPr lIns="101600" tIns="101600" rIns="101600" bIns="101600" rtlCol="0" anchor="ctr"/>
                    <a:lstStyle/>
                    <a:p>
                      <a:pPr marL="0" lvl="0" indent="0">
                        <a:lnSpc>
                          <a:spcPts val="2932"/>
                        </a:lnSpc>
                        <a:spcBef>
                          <a:spcPct val="0"/>
                        </a:spcBef>
                      </a:pPr>
                      <a:r>
                        <a:rPr lang="en-US" sz="3300" u="none" spc="20">
                          <a:solidFill>
                            <a:srgbClr val="000000"/>
                          </a:solidFill>
                          <a:latin typeface="+mj-lt"/>
                          <a:ea typeface="Canva Sans 1 Bold"/>
                          <a:cs typeface="Times New Roman" panose="02020603050405020304" pitchFamily="18" charset="0"/>
                          <a:sym typeface="Canva Sans 1 Bold"/>
                        </a:rPr>
                        <a:t>  Generate quiz using AI </a:t>
                      </a:r>
                    </a:p>
                  </p:txBody>
                </p:sp>
                <p:grpSp>
                  <p:nvGrpSpPr>
                    <p:cNvPr id="210" name="Group 47">
                      <a:extLst>
                        <a:ext uri="{FF2B5EF4-FFF2-40B4-BE49-F238E27FC236}">
                          <a16:creationId xmlns:a16="http://schemas.microsoft.com/office/drawing/2014/main" id="{8474033C-FF04-4CC5-C263-DB9A2DE1E416}"/>
                        </a:ext>
                      </a:extLst>
                    </p:cNvPr>
                    <p:cNvGrpSpPr/>
                    <p:nvPr/>
                  </p:nvGrpSpPr>
                  <p:grpSpPr>
                    <a:xfrm>
                      <a:off x="14319853" y="8009785"/>
                      <a:ext cx="1863774" cy="1202962"/>
                      <a:chOff x="-7029" y="-38100"/>
                      <a:chExt cx="948492" cy="375470"/>
                    </a:xfrm>
                  </p:grpSpPr>
                  <p:sp>
                    <p:nvSpPr>
                      <p:cNvPr id="224" name="Freeform 48">
                        <a:extLst>
                          <a:ext uri="{FF2B5EF4-FFF2-40B4-BE49-F238E27FC236}">
                            <a16:creationId xmlns:a16="http://schemas.microsoft.com/office/drawing/2014/main" id="{515B96AF-D827-E46C-1245-4A70BA986E05}"/>
                          </a:ext>
                        </a:extLst>
                      </p:cNvPr>
                      <p:cNvSpPr/>
                      <p:nvPr/>
                    </p:nvSpPr>
                    <p:spPr>
                      <a:xfrm>
                        <a:off x="-7029" y="14775"/>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25" name="TextBox 49">
                        <a:extLst>
                          <a:ext uri="{FF2B5EF4-FFF2-40B4-BE49-F238E27FC236}">
                            <a16:creationId xmlns:a16="http://schemas.microsoft.com/office/drawing/2014/main" id="{2AA02427-E560-1324-7E50-2ED985D2D5B3}"/>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dirty="0">
                          <a:latin typeface="+mj-lt"/>
                        </a:endParaRPr>
                      </a:p>
                    </p:txBody>
                  </p:sp>
                </p:grpSp>
                <p:grpSp>
                  <p:nvGrpSpPr>
                    <p:cNvPr id="211" name="Group 47">
                      <a:extLst>
                        <a:ext uri="{FF2B5EF4-FFF2-40B4-BE49-F238E27FC236}">
                          <a16:creationId xmlns:a16="http://schemas.microsoft.com/office/drawing/2014/main" id="{2129BFBC-8707-F6DE-B997-EF91CC2668D4}"/>
                        </a:ext>
                      </a:extLst>
                    </p:cNvPr>
                    <p:cNvGrpSpPr/>
                    <p:nvPr/>
                  </p:nvGrpSpPr>
                  <p:grpSpPr>
                    <a:xfrm>
                      <a:off x="6449018" y="7986525"/>
                      <a:ext cx="1777887" cy="1226223"/>
                      <a:chOff x="0" y="-38100"/>
                      <a:chExt cx="941463" cy="382730"/>
                    </a:xfrm>
                  </p:grpSpPr>
                  <p:sp>
                    <p:nvSpPr>
                      <p:cNvPr id="222" name="Freeform 48">
                        <a:extLst>
                          <a:ext uri="{FF2B5EF4-FFF2-40B4-BE49-F238E27FC236}">
                            <a16:creationId xmlns:a16="http://schemas.microsoft.com/office/drawing/2014/main" id="{AE9D299F-8C0B-2BCF-81D6-33FBB5111672}"/>
                          </a:ext>
                        </a:extLst>
                      </p:cNvPr>
                      <p:cNvSpPr/>
                      <p:nvPr/>
                    </p:nvSpPr>
                    <p:spPr>
                      <a:xfrm>
                        <a:off x="0" y="22035"/>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23" name="TextBox 49">
                        <a:extLst>
                          <a:ext uri="{FF2B5EF4-FFF2-40B4-BE49-F238E27FC236}">
                            <a16:creationId xmlns:a16="http://schemas.microsoft.com/office/drawing/2014/main" id="{D95A37C9-E375-9F6B-0B5A-E03870E319AB}"/>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212" name="Group 47">
                      <a:extLst>
                        <a:ext uri="{FF2B5EF4-FFF2-40B4-BE49-F238E27FC236}">
                          <a16:creationId xmlns:a16="http://schemas.microsoft.com/office/drawing/2014/main" id="{87CC7FBA-A3F9-8D96-F146-29ED4B4F0912}"/>
                        </a:ext>
                      </a:extLst>
                    </p:cNvPr>
                    <p:cNvGrpSpPr/>
                    <p:nvPr/>
                  </p:nvGrpSpPr>
                  <p:grpSpPr>
                    <a:xfrm>
                      <a:off x="8407732" y="7965895"/>
                      <a:ext cx="1777887" cy="1246856"/>
                      <a:chOff x="0" y="-38100"/>
                      <a:chExt cx="941463" cy="389170"/>
                    </a:xfrm>
                  </p:grpSpPr>
                  <p:sp>
                    <p:nvSpPr>
                      <p:cNvPr id="220" name="Freeform 48">
                        <a:extLst>
                          <a:ext uri="{FF2B5EF4-FFF2-40B4-BE49-F238E27FC236}">
                            <a16:creationId xmlns:a16="http://schemas.microsoft.com/office/drawing/2014/main" id="{00F5F449-C18D-7A4A-56A1-C28D0761D8A4}"/>
                          </a:ext>
                        </a:extLst>
                      </p:cNvPr>
                      <p:cNvSpPr/>
                      <p:nvPr/>
                    </p:nvSpPr>
                    <p:spPr>
                      <a:xfrm>
                        <a:off x="0" y="28475"/>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21" name="TextBox 49">
                        <a:extLst>
                          <a:ext uri="{FF2B5EF4-FFF2-40B4-BE49-F238E27FC236}">
                            <a16:creationId xmlns:a16="http://schemas.microsoft.com/office/drawing/2014/main" id="{39678385-84F1-B4AA-4B19-1F6619A20567}"/>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213" name="Group 47">
                      <a:extLst>
                        <a:ext uri="{FF2B5EF4-FFF2-40B4-BE49-F238E27FC236}">
                          <a16:creationId xmlns:a16="http://schemas.microsoft.com/office/drawing/2014/main" id="{AFDE5B49-549D-A2F8-1065-EBBC2899D14A}"/>
                        </a:ext>
                      </a:extLst>
                    </p:cNvPr>
                    <p:cNvGrpSpPr/>
                    <p:nvPr/>
                  </p:nvGrpSpPr>
                  <p:grpSpPr>
                    <a:xfrm>
                      <a:off x="10401533" y="7981886"/>
                      <a:ext cx="1777887" cy="1230862"/>
                      <a:chOff x="0" y="-38100"/>
                      <a:chExt cx="941463" cy="384178"/>
                    </a:xfrm>
                  </p:grpSpPr>
                  <p:sp>
                    <p:nvSpPr>
                      <p:cNvPr id="218" name="Freeform 48">
                        <a:extLst>
                          <a:ext uri="{FF2B5EF4-FFF2-40B4-BE49-F238E27FC236}">
                            <a16:creationId xmlns:a16="http://schemas.microsoft.com/office/drawing/2014/main" id="{873EDDE3-7000-2F20-F748-C3E698C60E76}"/>
                          </a:ext>
                        </a:extLst>
                      </p:cNvPr>
                      <p:cNvSpPr/>
                      <p:nvPr/>
                    </p:nvSpPr>
                    <p:spPr>
                      <a:xfrm>
                        <a:off x="0" y="23483"/>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19" name="TextBox 49">
                        <a:extLst>
                          <a:ext uri="{FF2B5EF4-FFF2-40B4-BE49-F238E27FC236}">
                            <a16:creationId xmlns:a16="http://schemas.microsoft.com/office/drawing/2014/main" id="{C21DDEBA-F127-38D4-CD5C-F8220EE41533}"/>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grpSp>
                  <p:nvGrpSpPr>
                    <p:cNvPr id="214" name="Group 47">
                      <a:extLst>
                        <a:ext uri="{FF2B5EF4-FFF2-40B4-BE49-F238E27FC236}">
                          <a16:creationId xmlns:a16="http://schemas.microsoft.com/office/drawing/2014/main" id="{088E8F07-A6C0-7CCE-4E48-EE3B427384C8}"/>
                        </a:ext>
                      </a:extLst>
                    </p:cNvPr>
                    <p:cNvGrpSpPr/>
                    <p:nvPr/>
                  </p:nvGrpSpPr>
                  <p:grpSpPr>
                    <a:xfrm>
                      <a:off x="12346443" y="7995327"/>
                      <a:ext cx="1838207" cy="1217422"/>
                      <a:chOff x="-31942" y="-38100"/>
                      <a:chExt cx="973405" cy="379983"/>
                    </a:xfrm>
                  </p:grpSpPr>
                  <p:sp>
                    <p:nvSpPr>
                      <p:cNvPr id="216" name="Freeform 48">
                        <a:extLst>
                          <a:ext uri="{FF2B5EF4-FFF2-40B4-BE49-F238E27FC236}">
                            <a16:creationId xmlns:a16="http://schemas.microsoft.com/office/drawing/2014/main" id="{847D416A-06B1-8746-D61F-811088409757}"/>
                          </a:ext>
                        </a:extLst>
                      </p:cNvPr>
                      <p:cNvSpPr/>
                      <p:nvPr/>
                    </p:nvSpPr>
                    <p:spPr>
                      <a:xfrm>
                        <a:off x="-31942" y="19288"/>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000000">
                          <a:alpha val="0"/>
                        </a:srgbClr>
                      </a:solidFill>
                      <a:ln w="38100" cap="sq">
                        <a:gradFill>
                          <a:gsLst>
                            <a:gs pos="0">
                              <a:srgbClr val="000000">
                                <a:alpha val="100000"/>
                              </a:srgbClr>
                            </a:gs>
                            <a:gs pos="100000">
                              <a:srgbClr val="060498">
                                <a:alpha val="100000"/>
                              </a:srgbClr>
                            </a:gs>
                          </a:gsLst>
                          <a:path path="circle">
                            <a:fillToRect r="100000" b="100000"/>
                          </a:path>
                          <a:tileRect l="-100000" t="-100000"/>
                        </a:gradFill>
                        <a:prstDash val="solid"/>
                        <a:miter/>
                      </a:ln>
                    </p:spPr>
                    <p:txBody>
                      <a:bodyPr/>
                      <a:lstStyle/>
                      <a:p>
                        <a:endParaRPr lang="en-US" sz="3300">
                          <a:latin typeface="+mj-lt"/>
                        </a:endParaRPr>
                      </a:p>
                    </p:txBody>
                  </p:sp>
                  <p:sp>
                    <p:nvSpPr>
                      <p:cNvPr id="217" name="TextBox 49">
                        <a:extLst>
                          <a:ext uri="{FF2B5EF4-FFF2-40B4-BE49-F238E27FC236}">
                            <a16:creationId xmlns:a16="http://schemas.microsoft.com/office/drawing/2014/main" id="{D8F2E4FF-29DD-07A0-D9A7-54CEDE186160}"/>
                          </a:ext>
                        </a:extLst>
                      </p:cNvPr>
                      <p:cNvSpPr txBox="1"/>
                      <p:nvPr/>
                    </p:nvSpPr>
                    <p:spPr>
                      <a:xfrm>
                        <a:off x="0" y="-38100"/>
                        <a:ext cx="941463" cy="360695"/>
                      </a:xfrm>
                      <a:prstGeom prst="rect">
                        <a:avLst/>
                      </a:prstGeom>
                    </p:spPr>
                    <p:txBody>
                      <a:bodyPr lIns="101600" tIns="101600" rIns="101600" bIns="101600" rtlCol="0" anchor="ctr"/>
                      <a:lstStyle/>
                      <a:p>
                        <a:pPr marL="0" lvl="0" indent="0" algn="ctr">
                          <a:lnSpc>
                            <a:spcPts val="2932"/>
                          </a:lnSpc>
                          <a:spcBef>
                            <a:spcPct val="0"/>
                          </a:spcBef>
                        </a:pPr>
                        <a:endParaRPr sz="3300">
                          <a:latin typeface="+mj-lt"/>
                        </a:endParaRPr>
                      </a:p>
                    </p:txBody>
                  </p:sp>
                </p:grpSp>
                <p:sp>
                  <p:nvSpPr>
                    <p:cNvPr id="215" name="Freeform 63">
                      <a:extLst>
                        <a:ext uri="{FF2B5EF4-FFF2-40B4-BE49-F238E27FC236}">
                          <a16:creationId xmlns:a16="http://schemas.microsoft.com/office/drawing/2014/main" id="{3E8A87B5-290F-94EA-A45C-8C73F7E748BC}"/>
                        </a:ext>
                      </a:extLst>
                    </p:cNvPr>
                    <p:cNvSpPr/>
                    <p:nvPr/>
                  </p:nvSpPr>
                  <p:spPr>
                    <a:xfrm>
                      <a:off x="7149743" y="8388471"/>
                      <a:ext cx="489489"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grpSp>
            </p:grpSp>
            <p:sp>
              <p:nvSpPr>
                <p:cNvPr id="41" name="Freeform 62">
                  <a:extLst>
                    <a:ext uri="{FF2B5EF4-FFF2-40B4-BE49-F238E27FC236}">
                      <a16:creationId xmlns:a16="http://schemas.microsoft.com/office/drawing/2014/main" id="{1CE6CF45-E117-F3AE-80C2-EFF9C5D1DEDD}"/>
                    </a:ext>
                  </a:extLst>
                </p:cNvPr>
                <p:cNvSpPr/>
                <p:nvPr/>
              </p:nvSpPr>
              <p:spPr>
                <a:xfrm>
                  <a:off x="7010264" y="3806621"/>
                  <a:ext cx="557893" cy="545654"/>
                </a:xfrm>
                <a:custGeom>
                  <a:avLst/>
                  <a:gdLst/>
                  <a:ahLst/>
                  <a:cxnLst/>
                  <a:rect l="l" t="t" r="r" b="b"/>
                  <a:pathLst>
                    <a:path w="707806" h="545654">
                      <a:moveTo>
                        <a:pt x="0" y="0"/>
                      </a:moveTo>
                      <a:lnTo>
                        <a:pt x="707806" y="0"/>
                      </a:lnTo>
                      <a:lnTo>
                        <a:pt x="707806" y="545654"/>
                      </a:lnTo>
                      <a:lnTo>
                        <a:pt x="0" y="545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3300">
                    <a:latin typeface="+mj-lt"/>
                  </a:endParaRPr>
                </a:p>
              </p:txBody>
            </p:sp>
            <p:sp>
              <p:nvSpPr>
                <p:cNvPr id="42" name="Freeform 63">
                  <a:extLst>
                    <a:ext uri="{FF2B5EF4-FFF2-40B4-BE49-F238E27FC236}">
                      <a16:creationId xmlns:a16="http://schemas.microsoft.com/office/drawing/2014/main" id="{D03AD375-FF2A-1982-FB4E-196A62AF8E61}"/>
                    </a:ext>
                  </a:extLst>
                </p:cNvPr>
                <p:cNvSpPr/>
                <p:nvPr/>
              </p:nvSpPr>
              <p:spPr>
                <a:xfrm>
                  <a:off x="9046370" y="6008310"/>
                  <a:ext cx="463552"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43" name="Freeform 63">
                  <a:extLst>
                    <a:ext uri="{FF2B5EF4-FFF2-40B4-BE49-F238E27FC236}">
                      <a16:creationId xmlns:a16="http://schemas.microsoft.com/office/drawing/2014/main" id="{4B512883-E98C-7868-F266-511C31428E1D}"/>
                    </a:ext>
                  </a:extLst>
                </p:cNvPr>
                <p:cNvSpPr/>
                <p:nvPr/>
              </p:nvSpPr>
              <p:spPr>
                <a:xfrm>
                  <a:off x="12877801" y="4880644"/>
                  <a:ext cx="509809"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44" name="Freeform 63">
                  <a:extLst>
                    <a:ext uri="{FF2B5EF4-FFF2-40B4-BE49-F238E27FC236}">
                      <a16:creationId xmlns:a16="http://schemas.microsoft.com/office/drawing/2014/main" id="{A9D43967-D173-888C-1D79-B74D47C18BF3}"/>
                    </a:ext>
                  </a:extLst>
                </p:cNvPr>
                <p:cNvSpPr/>
                <p:nvPr/>
              </p:nvSpPr>
              <p:spPr>
                <a:xfrm>
                  <a:off x="12877801" y="3760059"/>
                  <a:ext cx="509809"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45" name="Freeform 63">
                  <a:extLst>
                    <a:ext uri="{FF2B5EF4-FFF2-40B4-BE49-F238E27FC236}">
                      <a16:creationId xmlns:a16="http://schemas.microsoft.com/office/drawing/2014/main" id="{5F6553A8-258D-A38A-DDDF-522E057D9D6C}"/>
                    </a:ext>
                  </a:extLst>
                </p:cNvPr>
                <p:cNvSpPr/>
                <p:nvPr/>
              </p:nvSpPr>
              <p:spPr>
                <a:xfrm>
                  <a:off x="9046370" y="3797856"/>
                  <a:ext cx="463552"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46" name="Freeform 63">
                  <a:extLst>
                    <a:ext uri="{FF2B5EF4-FFF2-40B4-BE49-F238E27FC236}">
                      <a16:creationId xmlns:a16="http://schemas.microsoft.com/office/drawing/2014/main" id="{35623A31-732D-7E65-C3E1-ABB586E8E8B5}"/>
                    </a:ext>
                  </a:extLst>
                </p:cNvPr>
                <p:cNvSpPr/>
                <p:nvPr/>
              </p:nvSpPr>
              <p:spPr>
                <a:xfrm>
                  <a:off x="7044466" y="4930071"/>
                  <a:ext cx="489489"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47" name="Freeform 62">
                  <a:extLst>
                    <a:ext uri="{FF2B5EF4-FFF2-40B4-BE49-F238E27FC236}">
                      <a16:creationId xmlns:a16="http://schemas.microsoft.com/office/drawing/2014/main" id="{BBB593E3-729B-67F1-5424-EC556D3FD2F3}"/>
                    </a:ext>
                  </a:extLst>
                </p:cNvPr>
                <p:cNvSpPr/>
                <p:nvPr/>
              </p:nvSpPr>
              <p:spPr>
                <a:xfrm>
                  <a:off x="14914976" y="3857363"/>
                  <a:ext cx="566333" cy="450458"/>
                </a:xfrm>
                <a:custGeom>
                  <a:avLst/>
                  <a:gdLst/>
                  <a:ahLst/>
                  <a:cxnLst/>
                  <a:rect l="l" t="t" r="r" b="b"/>
                  <a:pathLst>
                    <a:path w="707806" h="545654">
                      <a:moveTo>
                        <a:pt x="0" y="0"/>
                      </a:moveTo>
                      <a:lnTo>
                        <a:pt x="707806" y="0"/>
                      </a:lnTo>
                      <a:lnTo>
                        <a:pt x="707806" y="545654"/>
                      </a:lnTo>
                      <a:lnTo>
                        <a:pt x="0" y="545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3300">
                    <a:latin typeface="+mj-lt"/>
                  </a:endParaRPr>
                </a:p>
              </p:txBody>
            </p:sp>
            <p:sp>
              <p:nvSpPr>
                <p:cNvPr id="48" name="Freeform 62">
                  <a:extLst>
                    <a:ext uri="{FF2B5EF4-FFF2-40B4-BE49-F238E27FC236}">
                      <a16:creationId xmlns:a16="http://schemas.microsoft.com/office/drawing/2014/main" id="{4ABB8171-E0C6-DD0E-248E-8866FD062763}"/>
                    </a:ext>
                  </a:extLst>
                </p:cNvPr>
                <p:cNvSpPr/>
                <p:nvPr/>
              </p:nvSpPr>
              <p:spPr>
                <a:xfrm>
                  <a:off x="14919566" y="4924584"/>
                  <a:ext cx="561742" cy="478643"/>
                </a:xfrm>
                <a:custGeom>
                  <a:avLst/>
                  <a:gdLst/>
                  <a:ahLst/>
                  <a:cxnLst/>
                  <a:rect l="l" t="t" r="r" b="b"/>
                  <a:pathLst>
                    <a:path w="707806" h="545654">
                      <a:moveTo>
                        <a:pt x="0" y="0"/>
                      </a:moveTo>
                      <a:lnTo>
                        <a:pt x="707806" y="0"/>
                      </a:lnTo>
                      <a:lnTo>
                        <a:pt x="707806" y="545654"/>
                      </a:lnTo>
                      <a:lnTo>
                        <a:pt x="0" y="545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3300">
                    <a:latin typeface="+mj-lt"/>
                  </a:endParaRPr>
                </a:p>
              </p:txBody>
            </p:sp>
            <p:sp>
              <p:nvSpPr>
                <p:cNvPr id="49" name="Freeform 63">
                  <a:extLst>
                    <a:ext uri="{FF2B5EF4-FFF2-40B4-BE49-F238E27FC236}">
                      <a16:creationId xmlns:a16="http://schemas.microsoft.com/office/drawing/2014/main" id="{A87CAF32-7E51-93AD-60F0-EC377CFD25DE}"/>
                    </a:ext>
                  </a:extLst>
                </p:cNvPr>
                <p:cNvSpPr/>
                <p:nvPr/>
              </p:nvSpPr>
              <p:spPr>
                <a:xfrm>
                  <a:off x="9046370" y="4924585"/>
                  <a:ext cx="463552"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51" name="Freeform 63">
                  <a:extLst>
                    <a:ext uri="{FF2B5EF4-FFF2-40B4-BE49-F238E27FC236}">
                      <a16:creationId xmlns:a16="http://schemas.microsoft.com/office/drawing/2014/main" id="{7A32920D-919A-24AB-946A-4AEF8F5E1B6A}"/>
                    </a:ext>
                  </a:extLst>
                </p:cNvPr>
                <p:cNvSpPr/>
                <p:nvPr/>
              </p:nvSpPr>
              <p:spPr>
                <a:xfrm>
                  <a:off x="7044466" y="5984002"/>
                  <a:ext cx="489489"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52" name="Freeform 63">
                  <a:extLst>
                    <a:ext uri="{FF2B5EF4-FFF2-40B4-BE49-F238E27FC236}">
                      <a16:creationId xmlns:a16="http://schemas.microsoft.com/office/drawing/2014/main" id="{CEA6838D-DC57-F49C-9AC1-F427A5F169FD}"/>
                    </a:ext>
                  </a:extLst>
                </p:cNvPr>
                <p:cNvSpPr/>
                <p:nvPr/>
              </p:nvSpPr>
              <p:spPr>
                <a:xfrm>
                  <a:off x="12955354" y="7233484"/>
                  <a:ext cx="509809"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53" name="Freeform 63">
                  <a:extLst>
                    <a:ext uri="{FF2B5EF4-FFF2-40B4-BE49-F238E27FC236}">
                      <a16:creationId xmlns:a16="http://schemas.microsoft.com/office/drawing/2014/main" id="{98686BE0-192F-B7C4-BD59-25D1B673F011}"/>
                    </a:ext>
                  </a:extLst>
                </p:cNvPr>
                <p:cNvSpPr/>
                <p:nvPr/>
              </p:nvSpPr>
              <p:spPr>
                <a:xfrm>
                  <a:off x="12955354" y="5996789"/>
                  <a:ext cx="509809"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54" name="Freeform 63">
                  <a:extLst>
                    <a:ext uri="{FF2B5EF4-FFF2-40B4-BE49-F238E27FC236}">
                      <a16:creationId xmlns:a16="http://schemas.microsoft.com/office/drawing/2014/main" id="{626B5AF1-364E-69B3-E83C-74A6FF29D880}"/>
                    </a:ext>
                  </a:extLst>
                </p:cNvPr>
                <p:cNvSpPr/>
                <p:nvPr/>
              </p:nvSpPr>
              <p:spPr>
                <a:xfrm>
                  <a:off x="10950124" y="3797856"/>
                  <a:ext cx="493615"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grpSp>
          <p:sp>
            <p:nvSpPr>
              <p:cNvPr id="39" name="Freeform 62">
                <a:extLst>
                  <a:ext uri="{FF2B5EF4-FFF2-40B4-BE49-F238E27FC236}">
                    <a16:creationId xmlns:a16="http://schemas.microsoft.com/office/drawing/2014/main" id="{1474BC49-D55A-3C11-4016-7F43D524D0EE}"/>
                  </a:ext>
                </a:extLst>
              </p:cNvPr>
              <p:cNvSpPr/>
              <p:nvPr/>
            </p:nvSpPr>
            <p:spPr>
              <a:xfrm>
                <a:off x="14830524" y="5442536"/>
                <a:ext cx="581386" cy="469914"/>
              </a:xfrm>
              <a:custGeom>
                <a:avLst/>
                <a:gdLst/>
                <a:ahLst/>
                <a:cxnLst/>
                <a:rect l="l" t="t" r="r" b="b"/>
                <a:pathLst>
                  <a:path w="707806" h="545654">
                    <a:moveTo>
                      <a:pt x="0" y="0"/>
                    </a:moveTo>
                    <a:lnTo>
                      <a:pt x="707806" y="0"/>
                    </a:lnTo>
                    <a:lnTo>
                      <a:pt x="707806" y="545654"/>
                    </a:lnTo>
                    <a:lnTo>
                      <a:pt x="0" y="545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3300">
                  <a:latin typeface="+mj-lt"/>
                </a:endParaRPr>
              </a:p>
            </p:txBody>
          </p:sp>
        </p:grpSp>
        <p:sp>
          <p:nvSpPr>
            <p:cNvPr id="34" name="Freeform 62">
              <a:extLst>
                <a:ext uri="{FF2B5EF4-FFF2-40B4-BE49-F238E27FC236}">
                  <a16:creationId xmlns:a16="http://schemas.microsoft.com/office/drawing/2014/main" id="{EAF96CE0-491C-3BA4-8815-67822A3FC47F}"/>
                </a:ext>
              </a:extLst>
            </p:cNvPr>
            <p:cNvSpPr/>
            <p:nvPr/>
          </p:nvSpPr>
          <p:spPr>
            <a:xfrm>
              <a:off x="10891273" y="6466285"/>
              <a:ext cx="562595" cy="545654"/>
            </a:xfrm>
            <a:custGeom>
              <a:avLst/>
              <a:gdLst/>
              <a:ahLst/>
              <a:cxnLst/>
              <a:rect l="l" t="t" r="r" b="b"/>
              <a:pathLst>
                <a:path w="707806" h="545654">
                  <a:moveTo>
                    <a:pt x="0" y="0"/>
                  </a:moveTo>
                  <a:lnTo>
                    <a:pt x="707806" y="0"/>
                  </a:lnTo>
                  <a:lnTo>
                    <a:pt x="707806" y="545654"/>
                  </a:lnTo>
                  <a:lnTo>
                    <a:pt x="0" y="545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3300">
                <a:latin typeface="+mj-lt"/>
              </a:endParaRPr>
            </a:p>
          </p:txBody>
        </p:sp>
        <p:sp>
          <p:nvSpPr>
            <p:cNvPr id="35" name="Freeform 63">
              <a:extLst>
                <a:ext uri="{FF2B5EF4-FFF2-40B4-BE49-F238E27FC236}">
                  <a16:creationId xmlns:a16="http://schemas.microsoft.com/office/drawing/2014/main" id="{2E0F167F-8878-51AC-59AA-6BCC1B073C5E}"/>
                </a:ext>
              </a:extLst>
            </p:cNvPr>
            <p:cNvSpPr/>
            <p:nvPr/>
          </p:nvSpPr>
          <p:spPr>
            <a:xfrm>
              <a:off x="8958254" y="7685386"/>
              <a:ext cx="463552"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36" name="Freeform 63">
              <a:extLst>
                <a:ext uri="{FF2B5EF4-FFF2-40B4-BE49-F238E27FC236}">
                  <a16:creationId xmlns:a16="http://schemas.microsoft.com/office/drawing/2014/main" id="{E7F42AA6-0887-B8EB-F421-4EDA52E83E66}"/>
                </a:ext>
              </a:extLst>
            </p:cNvPr>
            <p:cNvSpPr/>
            <p:nvPr/>
          </p:nvSpPr>
          <p:spPr>
            <a:xfrm>
              <a:off x="10869556" y="7615977"/>
              <a:ext cx="493615" cy="589194"/>
            </a:xfrm>
            <a:custGeom>
              <a:avLst/>
              <a:gdLst/>
              <a:ahLst/>
              <a:cxnLst/>
              <a:rect l="l" t="t" r="r" b="b"/>
              <a:pathLst>
                <a:path w="621022" h="589195">
                  <a:moveTo>
                    <a:pt x="0" y="0"/>
                  </a:moveTo>
                  <a:lnTo>
                    <a:pt x="621022" y="0"/>
                  </a:lnTo>
                  <a:lnTo>
                    <a:pt x="621022" y="589195"/>
                  </a:lnTo>
                  <a:lnTo>
                    <a:pt x="0" y="589195"/>
                  </a:lnTo>
                  <a:lnTo>
                    <a:pt x="0" y="0"/>
                  </a:lnTo>
                  <a:close/>
                </a:path>
              </a:pathLst>
            </a:custGeom>
            <a:blipFill>
              <a:blip r:embed="rId8"/>
              <a:stretch>
                <a:fillRect/>
              </a:stretch>
            </a:blipFill>
          </p:spPr>
          <p:txBody>
            <a:bodyPr/>
            <a:lstStyle/>
            <a:p>
              <a:endParaRPr lang="en-US" sz="3300">
                <a:latin typeface="+mj-lt"/>
              </a:endParaRPr>
            </a:p>
          </p:txBody>
        </p:sp>
        <p:sp>
          <p:nvSpPr>
            <p:cNvPr id="37" name="Freeform 62">
              <a:extLst>
                <a:ext uri="{FF2B5EF4-FFF2-40B4-BE49-F238E27FC236}">
                  <a16:creationId xmlns:a16="http://schemas.microsoft.com/office/drawing/2014/main" id="{DE17AB1A-16C7-CE6F-3AE3-0713E2B29AEF}"/>
                </a:ext>
              </a:extLst>
            </p:cNvPr>
            <p:cNvSpPr/>
            <p:nvPr/>
          </p:nvSpPr>
          <p:spPr>
            <a:xfrm>
              <a:off x="14878472" y="7685386"/>
              <a:ext cx="621486" cy="507580"/>
            </a:xfrm>
            <a:custGeom>
              <a:avLst/>
              <a:gdLst/>
              <a:ahLst/>
              <a:cxnLst/>
              <a:rect l="l" t="t" r="r" b="b"/>
              <a:pathLst>
                <a:path w="707806" h="545654">
                  <a:moveTo>
                    <a:pt x="0" y="0"/>
                  </a:moveTo>
                  <a:lnTo>
                    <a:pt x="707806" y="0"/>
                  </a:lnTo>
                  <a:lnTo>
                    <a:pt x="707806" y="545654"/>
                  </a:lnTo>
                  <a:lnTo>
                    <a:pt x="0" y="545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3300">
                <a:latin typeface="+mj-lt"/>
              </a:endParaRPr>
            </a:p>
          </p:txBody>
        </p:sp>
      </p:grpSp>
      <p:sp>
        <p:nvSpPr>
          <p:cNvPr id="2" name="TextBox 1">
            <a:hlinkClick r:id="" action="ppaction://noaction"/>
            <a:extLst>
              <a:ext uri="{FF2B5EF4-FFF2-40B4-BE49-F238E27FC236}">
                <a16:creationId xmlns:a16="http://schemas.microsoft.com/office/drawing/2014/main" id="{B7D27A4D-4EAD-70A5-5FBF-922657285EB5}"/>
              </a:ext>
            </a:extLst>
          </p:cNvPr>
          <p:cNvSpPr txBox="1"/>
          <p:nvPr/>
        </p:nvSpPr>
        <p:spPr>
          <a:xfrm>
            <a:off x="908124" y="7723155"/>
            <a:ext cx="12757345" cy="1569660"/>
          </a:xfrm>
          <a:prstGeom prst="rect">
            <a:avLst/>
          </a:prstGeom>
          <a:noFill/>
        </p:spPr>
        <p:txBody>
          <a:bodyPr wrap="square" rtlCol="0">
            <a:spAutoFit/>
          </a:bodyPr>
          <a:lstStyle/>
          <a:p>
            <a:r>
              <a:rPr lang="en-US" sz="1600" kern="0">
                <a:effectLst/>
                <a:latin typeface="+mj-lt"/>
                <a:ea typeface="Times New Roman" panose="02020603050405020304" pitchFamily="18" charset="0"/>
                <a:cs typeface="Times New Roman" panose="02020603050405020304" pitchFamily="18" charset="0"/>
              </a:rPr>
              <a:t>[27] Jan. 2015</a:t>
            </a:r>
            <a:r>
              <a:rPr lang="en-US" sz="1600" u="sng" kern="100">
                <a:latin typeface="+mj-lt"/>
                <a:ea typeface="Times New Roman" panose="02020603050405020304" pitchFamily="18" charset="0"/>
                <a:cs typeface="Times New Roman" panose="02020603050405020304" pitchFamily="18" charset="0"/>
              </a:rPr>
              <a:t>, </a:t>
            </a:r>
            <a:r>
              <a:rPr lang="en-US" sz="1600" b="1" kern="0">
                <a:effectLst/>
                <a:latin typeface="+mj-lt"/>
                <a:ea typeface="Times New Roman" panose="02020603050405020304" pitchFamily="18" charset="0"/>
                <a:cs typeface="Times New Roman" panose="02020603050405020304" pitchFamily="18" charset="0"/>
              </a:rPr>
              <a:t>“Need Analysis for Down Syndrome Children to Develop a Learning Material on Numbers with the Aid of Multimedia Technology,” </a:t>
            </a:r>
          </a:p>
          <a:p>
            <a:r>
              <a:rPr lang="en-US" sz="1600" kern="0">
                <a:effectLst/>
                <a:latin typeface="+mj-lt"/>
                <a:ea typeface="Times New Roman" panose="02020603050405020304" pitchFamily="18" charset="0"/>
                <a:cs typeface="Times New Roman" panose="02020603050405020304" pitchFamily="18" charset="0"/>
              </a:rPr>
              <a:t>[28] 2021</a:t>
            </a:r>
            <a:r>
              <a:rPr lang="en-US" sz="1600" kern="100">
                <a:latin typeface="+mj-lt"/>
                <a:ea typeface="Times New Roman" panose="02020603050405020304" pitchFamily="18" charset="0"/>
                <a:cs typeface="Times New Roman" panose="02020603050405020304" pitchFamily="18" charset="0"/>
              </a:rPr>
              <a:t>, </a:t>
            </a:r>
            <a:r>
              <a:rPr lang="en-US" sz="1600" b="1" kern="0">
                <a:effectLst/>
                <a:latin typeface="+mj-lt"/>
                <a:ea typeface="Times New Roman" panose="02020603050405020304" pitchFamily="18" charset="0"/>
                <a:cs typeface="Times New Roman" panose="02020603050405020304" pitchFamily="18" charset="0"/>
              </a:rPr>
              <a:t>“Chapter Four - The emergence of fine motor skills in children with Down syndrome”</a:t>
            </a:r>
            <a:endParaRPr lang="en-US" sz="1600" b="1">
              <a:highlight>
                <a:srgbClr val="FFFFFF"/>
              </a:highlight>
              <a:latin typeface="+mj-lt"/>
              <a:cs typeface="Times New Roman" panose="02020603050405020304" pitchFamily="18" charset="0"/>
            </a:endParaRPr>
          </a:p>
          <a:p>
            <a:r>
              <a:rPr lang="en-US" sz="1600" kern="0">
                <a:latin typeface="+mj-lt"/>
                <a:cs typeface="Times New Roman" panose="02020603050405020304" pitchFamily="18" charset="0"/>
              </a:rPr>
              <a:t>[29]2022, </a:t>
            </a:r>
            <a:r>
              <a:rPr lang="en-US" sz="1600" b="1" kern="0">
                <a:latin typeface="+mj-lt"/>
                <a:cs typeface="Times New Roman" panose="02020603050405020304" pitchFamily="18" charset="0"/>
              </a:rPr>
              <a:t>"E-Learning Education System For Children With Down Syndrome”</a:t>
            </a:r>
          </a:p>
          <a:p>
            <a:r>
              <a:rPr lang="en-US" sz="1600" kern="0">
                <a:latin typeface="+mj-lt"/>
                <a:cs typeface="Times New Roman" panose="02020603050405020304" pitchFamily="18" charset="0"/>
              </a:rPr>
              <a:t>[30]2023, </a:t>
            </a:r>
            <a:r>
              <a:rPr lang="en-US" sz="1600" b="1" kern="0">
                <a:latin typeface="+mj-lt"/>
                <a:cs typeface="Times New Roman" panose="02020603050405020304" pitchFamily="18" charset="0"/>
              </a:rPr>
              <a:t>"Beyond Question Shuffling: Randomization Techniques in Programming Assessment" </a:t>
            </a:r>
            <a:endParaRPr lang="en-US" sz="1600" b="1" u="sng" kern="0">
              <a:latin typeface="+mj-lt"/>
              <a:cs typeface="Times New Roman" panose="02020603050405020304" pitchFamily="18" charset="0"/>
            </a:endParaRPr>
          </a:p>
          <a:p>
            <a:endParaRPr lang="en-US" sz="1600" i="1">
              <a:highlight>
                <a:srgbClr val="FFFFFF"/>
              </a:highlight>
              <a:latin typeface="+mj-lt"/>
              <a:cs typeface="Times New Roman" panose="02020603050405020304" pitchFamily="18" charset="0"/>
            </a:endParaRPr>
          </a:p>
          <a:p>
            <a:endParaRPr lang="en-US" sz="1600" i="1">
              <a:effectLst/>
              <a:highlight>
                <a:srgbClr val="FFFFFF"/>
              </a:highlight>
              <a:latin typeface="+mj-lt"/>
              <a:cs typeface="Times New Roman" panose="02020603050405020304" pitchFamily="18" charset="0"/>
            </a:endParaRPr>
          </a:p>
        </p:txBody>
      </p:sp>
      <p:sp>
        <p:nvSpPr>
          <p:cNvPr id="4" name="Slide Number Placeholder 3">
            <a:extLst>
              <a:ext uri="{FF2B5EF4-FFF2-40B4-BE49-F238E27FC236}">
                <a16:creationId xmlns:a16="http://schemas.microsoft.com/office/drawing/2014/main" id="{62D3D325-3C30-08D7-06FB-363AFD7B4806}"/>
              </a:ext>
            </a:extLst>
          </p:cNvPr>
          <p:cNvSpPr>
            <a:spLocks noGrp="1"/>
          </p:cNvSpPr>
          <p:nvPr>
            <p:ph type="sldNum" sz="quarter" idx="12"/>
          </p:nvPr>
        </p:nvSpPr>
        <p:spPr>
          <a:xfrm>
            <a:off x="15976872" y="9836860"/>
            <a:ext cx="2133600" cy="365125"/>
          </a:xfrm>
        </p:spPr>
        <p:txBody>
          <a:bodyPr/>
          <a:lstStyle/>
          <a:p>
            <a:fld id="{B6F15528-21DE-4FAA-801E-634DDDAF4B2B}" type="slidenum">
              <a:rPr lang="en-US" sz="2800" smtClean="0">
                <a:solidFill>
                  <a:schemeClr val="tx1"/>
                </a:solidFill>
                <a:latin typeface="+mj-lt"/>
              </a:rPr>
              <a:pPr/>
              <a:t>83</a:t>
            </a:fld>
            <a:endParaRPr lang="en-US" sz="2800">
              <a:solidFill>
                <a:schemeClr val="tx1"/>
              </a:solidFill>
              <a:latin typeface="+mj-lt"/>
            </a:endParaRPr>
          </a:p>
        </p:txBody>
      </p:sp>
      <p:sp>
        <p:nvSpPr>
          <p:cNvPr id="5" name="Freeform 111">
            <a:extLst>
              <a:ext uri="{FF2B5EF4-FFF2-40B4-BE49-F238E27FC236}">
                <a16:creationId xmlns:a16="http://schemas.microsoft.com/office/drawing/2014/main" id="{CB846064-785E-BFFA-73C9-1492D5339FBA}"/>
              </a:ext>
            </a:extLst>
          </p:cNvPr>
          <p:cNvSpPr/>
          <p:nvPr/>
        </p:nvSpPr>
        <p:spPr>
          <a:xfrm>
            <a:off x="15352432" y="1764247"/>
            <a:ext cx="1987181" cy="940853"/>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58700">
                <a:schemeClr val="bg1"/>
              </a:gs>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grpSp>
        <p:nvGrpSpPr>
          <p:cNvPr id="6" name="Group 89">
            <a:extLst>
              <a:ext uri="{FF2B5EF4-FFF2-40B4-BE49-F238E27FC236}">
                <a16:creationId xmlns:a16="http://schemas.microsoft.com/office/drawing/2014/main" id="{86E847F6-C79B-21B2-5C6E-9F9CD9D956DA}"/>
              </a:ext>
            </a:extLst>
          </p:cNvPr>
          <p:cNvGrpSpPr/>
          <p:nvPr/>
        </p:nvGrpSpPr>
        <p:grpSpPr>
          <a:xfrm>
            <a:off x="13245460" y="1790700"/>
            <a:ext cx="1910922" cy="961782"/>
            <a:chOff x="0" y="0"/>
            <a:chExt cx="538260" cy="416509"/>
          </a:xfrm>
        </p:grpSpPr>
        <p:sp>
          <p:nvSpPr>
            <p:cNvPr id="7" name="Freeform 90">
              <a:extLst>
                <a:ext uri="{FF2B5EF4-FFF2-40B4-BE49-F238E27FC236}">
                  <a16:creationId xmlns:a16="http://schemas.microsoft.com/office/drawing/2014/main" id="{38278C44-1001-D959-9E3A-2CA2FF17286C}"/>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8" name="TextBox 91">
              <a:extLst>
                <a:ext uri="{FF2B5EF4-FFF2-40B4-BE49-F238E27FC236}">
                  <a16:creationId xmlns:a16="http://schemas.microsoft.com/office/drawing/2014/main" id="{DB6FAFC1-4366-CD48-3D5C-207BFF68EC8C}"/>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[30]</a:t>
              </a:r>
            </a:p>
          </p:txBody>
        </p:sp>
      </p:grpSp>
      <p:grpSp>
        <p:nvGrpSpPr>
          <p:cNvPr id="9" name="Group 38">
            <a:extLst>
              <a:ext uri="{FF2B5EF4-FFF2-40B4-BE49-F238E27FC236}">
                <a16:creationId xmlns:a16="http://schemas.microsoft.com/office/drawing/2014/main" id="{87A1C592-4DE9-3BB6-4457-2980BB58987A}"/>
              </a:ext>
            </a:extLst>
          </p:cNvPr>
          <p:cNvGrpSpPr/>
          <p:nvPr/>
        </p:nvGrpSpPr>
        <p:grpSpPr>
          <a:xfrm>
            <a:off x="8839640" y="1714500"/>
            <a:ext cx="1943569" cy="1009571"/>
            <a:chOff x="-635132" y="-6620"/>
            <a:chExt cx="538260" cy="454609"/>
          </a:xfrm>
        </p:grpSpPr>
        <p:sp>
          <p:nvSpPr>
            <p:cNvPr id="11" name="Freeform 39">
              <a:extLst>
                <a:ext uri="{FF2B5EF4-FFF2-40B4-BE49-F238E27FC236}">
                  <a16:creationId xmlns:a16="http://schemas.microsoft.com/office/drawing/2014/main" id="{5C4E67E7-0252-EB90-E7AA-B8E2DF76ACE5}"/>
                </a:ext>
              </a:extLst>
            </p:cNvPr>
            <p:cNvSpPr/>
            <p:nvPr/>
          </p:nvSpPr>
          <p:spPr>
            <a:xfrm>
              <a:off x="-635132" y="3148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12" name="TextBox 40">
              <a:extLst>
                <a:ext uri="{FF2B5EF4-FFF2-40B4-BE49-F238E27FC236}">
                  <a16:creationId xmlns:a16="http://schemas.microsoft.com/office/drawing/2014/main" id="{ACB51186-FF83-A4F6-A28A-AAF0B9DA0F87}"/>
                </a:ext>
              </a:extLst>
            </p:cNvPr>
            <p:cNvSpPr txBox="1"/>
            <p:nvPr/>
          </p:nvSpPr>
          <p:spPr>
            <a:xfrm>
              <a:off x="-635132" y="-662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[28]</a:t>
              </a:r>
            </a:p>
          </p:txBody>
        </p:sp>
      </p:grpSp>
      <p:grpSp>
        <p:nvGrpSpPr>
          <p:cNvPr id="13" name="Group 89">
            <a:extLst>
              <a:ext uri="{FF2B5EF4-FFF2-40B4-BE49-F238E27FC236}">
                <a16:creationId xmlns:a16="http://schemas.microsoft.com/office/drawing/2014/main" id="{8D476176-DA96-A360-0621-95B658114A47}"/>
              </a:ext>
            </a:extLst>
          </p:cNvPr>
          <p:cNvGrpSpPr/>
          <p:nvPr/>
        </p:nvGrpSpPr>
        <p:grpSpPr>
          <a:xfrm>
            <a:off x="11000511" y="1790700"/>
            <a:ext cx="2029714" cy="924961"/>
            <a:chOff x="0" y="0"/>
            <a:chExt cx="538260" cy="416509"/>
          </a:xfrm>
        </p:grpSpPr>
        <p:sp>
          <p:nvSpPr>
            <p:cNvPr id="14" name="Freeform 90">
              <a:extLst>
                <a:ext uri="{FF2B5EF4-FFF2-40B4-BE49-F238E27FC236}">
                  <a16:creationId xmlns:a16="http://schemas.microsoft.com/office/drawing/2014/main" id="{576EC19E-C146-AB17-0A60-37247E133CA2}"/>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15" name="TextBox 91">
              <a:extLst>
                <a:ext uri="{FF2B5EF4-FFF2-40B4-BE49-F238E27FC236}">
                  <a16:creationId xmlns:a16="http://schemas.microsoft.com/office/drawing/2014/main" id="{CB9B45B0-31B6-9008-E965-59BDFBA1B5C3}"/>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[29]</a:t>
              </a:r>
            </a:p>
          </p:txBody>
        </p:sp>
      </p:grpSp>
      <p:grpSp>
        <p:nvGrpSpPr>
          <p:cNvPr id="16" name="Group 116">
            <a:extLst>
              <a:ext uri="{FF2B5EF4-FFF2-40B4-BE49-F238E27FC236}">
                <a16:creationId xmlns:a16="http://schemas.microsoft.com/office/drawing/2014/main" id="{0EC2B45C-C387-BF59-6195-6B1240A8915E}"/>
              </a:ext>
            </a:extLst>
          </p:cNvPr>
          <p:cNvGrpSpPr/>
          <p:nvPr/>
        </p:nvGrpSpPr>
        <p:grpSpPr>
          <a:xfrm>
            <a:off x="6687051" y="1790700"/>
            <a:ext cx="2022324" cy="924961"/>
            <a:chOff x="0" y="0"/>
            <a:chExt cx="538260" cy="416509"/>
          </a:xfrm>
        </p:grpSpPr>
        <p:sp>
          <p:nvSpPr>
            <p:cNvPr id="17" name="Freeform 117">
              <a:extLst>
                <a:ext uri="{FF2B5EF4-FFF2-40B4-BE49-F238E27FC236}">
                  <a16:creationId xmlns:a16="http://schemas.microsoft.com/office/drawing/2014/main" id="{19061070-3176-4D10-84CE-33CC360245B8}"/>
                </a:ext>
              </a:extLst>
            </p:cNvPr>
            <p:cNvSpPr/>
            <p:nvPr/>
          </p:nvSpPr>
          <p:spPr>
            <a:xfrm>
              <a:off x="0" y="0"/>
              <a:ext cx="538260" cy="416509"/>
            </a:xfrm>
            <a:custGeom>
              <a:avLst/>
              <a:gdLst/>
              <a:ahLst/>
              <a:cxnLst/>
              <a:rect l="l" t="t" r="r" b="b"/>
              <a:pathLst>
                <a:path w="538260" h="416509">
                  <a:moveTo>
                    <a:pt x="28983" y="0"/>
                  </a:moveTo>
                  <a:lnTo>
                    <a:pt x="509277" y="0"/>
                  </a:lnTo>
                  <a:cubicBezTo>
                    <a:pt x="525284" y="0"/>
                    <a:pt x="538260" y="12976"/>
                    <a:pt x="538260" y="28983"/>
                  </a:cubicBezTo>
                  <a:lnTo>
                    <a:pt x="538260" y="387526"/>
                  </a:lnTo>
                  <a:cubicBezTo>
                    <a:pt x="538260" y="403533"/>
                    <a:pt x="525284" y="416509"/>
                    <a:pt x="509277" y="416509"/>
                  </a:cubicBezTo>
                  <a:lnTo>
                    <a:pt x="28983" y="416509"/>
                  </a:lnTo>
                  <a:cubicBezTo>
                    <a:pt x="21296" y="416509"/>
                    <a:pt x="13924" y="413455"/>
                    <a:pt x="8489" y="408020"/>
                  </a:cubicBezTo>
                  <a:cubicBezTo>
                    <a:pt x="3054" y="402585"/>
                    <a:pt x="0" y="395213"/>
                    <a:pt x="0" y="387526"/>
                  </a:cubicBezTo>
                  <a:lnTo>
                    <a:pt x="0" y="28983"/>
                  </a:lnTo>
                  <a:cubicBezTo>
                    <a:pt x="0" y="12976"/>
                    <a:pt x="12976" y="0"/>
                    <a:pt x="28983"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a:ln cap="sq">
              <a:noFill/>
              <a:prstDash val="solid"/>
              <a:miter/>
            </a:ln>
          </p:spPr>
          <p:txBody>
            <a:bodyPr/>
            <a:lstStyle/>
            <a:p>
              <a:endParaRPr lang="en-US" sz="2800">
                <a:latin typeface="+mj-lt"/>
              </a:endParaRPr>
            </a:p>
          </p:txBody>
        </p:sp>
        <p:sp>
          <p:nvSpPr>
            <p:cNvPr id="18" name="TextBox 118">
              <a:extLst>
                <a:ext uri="{FF2B5EF4-FFF2-40B4-BE49-F238E27FC236}">
                  <a16:creationId xmlns:a16="http://schemas.microsoft.com/office/drawing/2014/main" id="{4D69B3BD-98A4-BD50-DB25-C566A1928B7E}"/>
                </a:ext>
              </a:extLst>
            </p:cNvPr>
            <p:cNvSpPr txBox="1"/>
            <p:nvPr/>
          </p:nvSpPr>
          <p:spPr>
            <a:xfrm>
              <a:off x="0" y="-38100"/>
              <a:ext cx="538260" cy="454609"/>
            </a:xfrm>
            <a:prstGeom prst="rect">
              <a:avLst/>
            </a:prstGeom>
          </p:spPr>
          <p:txBody>
            <a:bodyPr lIns="78687" tIns="78687" rIns="78687" bIns="78687" rtlCol="0" anchor="ctr"/>
            <a:lstStyle/>
            <a:p>
              <a:pPr algn="ctr">
                <a:lnSpc>
                  <a:spcPts val="2932"/>
                </a:lnSpc>
              </a:pPr>
              <a:r>
                <a:rPr lang="en-US" sz="2800" spc="20">
                  <a:solidFill>
                    <a:srgbClr val="FFFFFF"/>
                  </a:solidFill>
                  <a:latin typeface="+mj-lt"/>
                  <a:ea typeface="Canva Sans 2"/>
                  <a:cs typeface="Times New Roman" panose="02020603050405020304" pitchFamily="18" charset="0"/>
                  <a:sym typeface="Canva Sans 2"/>
                </a:rPr>
                <a:t>[27]</a:t>
              </a:r>
            </a:p>
          </p:txBody>
        </p:sp>
      </p:grpSp>
      <p:pic>
        <p:nvPicPr>
          <p:cNvPr id="19" name="Picture 18" descr="A blue text on a black background&#10;&#10;Description automatically generated">
            <a:extLst>
              <a:ext uri="{FF2B5EF4-FFF2-40B4-BE49-F238E27FC236}">
                <a16:creationId xmlns:a16="http://schemas.microsoft.com/office/drawing/2014/main" id="{2CE175E7-DED5-62DE-AFED-4B5390BE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2431" y="1826814"/>
            <a:ext cx="1987182" cy="721975"/>
          </a:xfrm>
          <a:prstGeom prst="rect">
            <a:avLst/>
          </a:prstGeom>
          <a:solidFill>
            <a:schemeClr val="bg1"/>
          </a:solidFill>
        </p:spPr>
      </p:pic>
      <p:sp>
        <p:nvSpPr>
          <p:cNvPr id="20" name="Freeform 62">
            <a:extLst>
              <a:ext uri="{FF2B5EF4-FFF2-40B4-BE49-F238E27FC236}">
                <a16:creationId xmlns:a16="http://schemas.microsoft.com/office/drawing/2014/main" id="{776AC2A6-5194-CDA5-AAEA-C055E9E49E25}"/>
              </a:ext>
            </a:extLst>
          </p:cNvPr>
          <p:cNvSpPr/>
          <p:nvPr/>
        </p:nvSpPr>
        <p:spPr>
          <a:xfrm>
            <a:off x="16096908" y="5747042"/>
            <a:ext cx="635565" cy="368753"/>
          </a:xfrm>
          <a:custGeom>
            <a:avLst/>
            <a:gdLst/>
            <a:ahLst/>
            <a:cxnLst/>
            <a:rect l="l" t="t" r="r" b="b"/>
            <a:pathLst>
              <a:path w="707806" h="545654">
                <a:moveTo>
                  <a:pt x="0" y="0"/>
                </a:moveTo>
                <a:lnTo>
                  <a:pt x="707806" y="0"/>
                </a:lnTo>
                <a:lnTo>
                  <a:pt x="707806" y="545654"/>
                </a:lnTo>
                <a:lnTo>
                  <a:pt x="0" y="545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3300" dirty="0">
              <a:latin typeface="+mj-l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a:extLst>
              <a:ext uri="{FF2B5EF4-FFF2-40B4-BE49-F238E27FC236}">
                <a16:creationId xmlns:a16="http://schemas.microsoft.com/office/drawing/2014/main" id="{9C7BD0EB-3499-7649-DB0F-D1D7B91E08EA}"/>
              </a:ext>
            </a:extLst>
          </p:cNvPr>
          <p:cNvGrpSpPr/>
          <p:nvPr/>
        </p:nvGrpSpPr>
        <p:grpSpPr>
          <a:xfrm>
            <a:off x="-9525" y="-72643"/>
            <a:ext cx="18288000" cy="1625028"/>
            <a:chOff x="0" y="0"/>
            <a:chExt cx="4816593" cy="427991"/>
          </a:xfrm>
        </p:grpSpPr>
        <p:sp>
          <p:nvSpPr>
            <p:cNvPr id="13" name="Freeform 4">
              <a:extLst>
                <a:ext uri="{FF2B5EF4-FFF2-40B4-BE49-F238E27FC236}">
                  <a16:creationId xmlns:a16="http://schemas.microsoft.com/office/drawing/2014/main" id="{60014203-1E94-150C-A349-7B831DA2D3CF}"/>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5" name="TextBox 5">
              <a:extLst>
                <a:ext uri="{FF2B5EF4-FFF2-40B4-BE49-F238E27FC236}">
                  <a16:creationId xmlns:a16="http://schemas.microsoft.com/office/drawing/2014/main" id="{580490A8-A408-BC06-5003-B2BC5E9437D8}"/>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6" name="Picture 15" descr="A blue text on a black background&#10;&#10;Description automatically generated">
            <a:extLst>
              <a:ext uri="{FF2B5EF4-FFF2-40B4-BE49-F238E27FC236}">
                <a16:creationId xmlns:a16="http://schemas.microsoft.com/office/drawing/2014/main" id="{31071593-8C9B-FDCF-5C31-64561D8A1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2" name="TextBox 2"/>
          <p:cNvSpPr txBox="1"/>
          <p:nvPr/>
        </p:nvSpPr>
        <p:spPr>
          <a:xfrm>
            <a:off x="1600200" y="3219630"/>
            <a:ext cx="10219457" cy="4913204"/>
          </a:xfrm>
          <a:prstGeom prst="rect">
            <a:avLst/>
          </a:prstGeom>
        </p:spPr>
        <p:txBody>
          <a:bodyPr wrap="square" lIns="0" tIns="0" rIns="0" bIns="0" rtlCol="0" anchor="t">
            <a:spAutoFit/>
          </a:bodyPr>
          <a:lstStyle/>
          <a:p>
            <a:pPr>
              <a:lnSpc>
                <a:spcPts val="6538"/>
              </a:lnSpc>
            </a:pPr>
            <a:r>
              <a:rPr lang="en-US" sz="4000">
                <a:solidFill>
                  <a:srgbClr val="000000"/>
                </a:solidFill>
                <a:latin typeface="+mj-lt"/>
                <a:ea typeface="Open Sans 2 Bold"/>
                <a:cs typeface="Times New Roman" panose="02020603050405020304" pitchFamily="18" charset="0"/>
              </a:rPr>
              <a:t>Most of the time down syndrome children talented for one specific area. Identify that talented area is a little bit complex and difficult task. This component is to identify that talented area.</a:t>
            </a:r>
          </a:p>
          <a:p>
            <a:pPr marL="0" lvl="0" indent="0">
              <a:lnSpc>
                <a:spcPts val="6538"/>
              </a:lnSpc>
            </a:pPr>
            <a:endParaRPr lang="en-US" sz="4000">
              <a:solidFill>
                <a:srgbClr val="000000"/>
              </a:solidFill>
              <a:latin typeface="+mj-lt"/>
              <a:ea typeface="Open Sans 2 Bold"/>
              <a:cs typeface="Times New Roman" panose="02020603050405020304" pitchFamily="18" charset="0"/>
              <a:sym typeface="Open Sans 2 Bold"/>
            </a:endParaRPr>
          </a:p>
        </p:txBody>
      </p:sp>
      <p:sp>
        <p:nvSpPr>
          <p:cNvPr id="3" name="Freeform 3"/>
          <p:cNvSpPr/>
          <p:nvPr/>
        </p:nvSpPr>
        <p:spPr>
          <a:xfrm>
            <a:off x="12745871" y="2250702"/>
            <a:ext cx="5045947" cy="5882132"/>
          </a:xfrm>
          <a:custGeom>
            <a:avLst/>
            <a:gdLst/>
            <a:ahLst/>
            <a:cxnLst/>
            <a:rect l="l" t="t" r="r" b="b"/>
            <a:pathLst>
              <a:path w="5045947" h="5882132">
                <a:moveTo>
                  <a:pt x="0" y="0"/>
                </a:moveTo>
                <a:lnTo>
                  <a:pt x="5045947" y="0"/>
                </a:lnTo>
                <a:lnTo>
                  <a:pt x="5045947" y="5882132"/>
                </a:lnTo>
                <a:lnTo>
                  <a:pt x="0" y="5882132"/>
                </a:lnTo>
                <a:lnTo>
                  <a:pt x="0" y="0"/>
                </a:lnTo>
                <a:close/>
              </a:path>
            </a:pathLst>
          </a:custGeom>
          <a:blipFill>
            <a:blip r:embed="rId3"/>
            <a:stretch>
              <a:fillRect/>
            </a:stretch>
          </a:blipFill>
        </p:spPr>
        <p:txBody>
          <a:bodyPr/>
          <a:lstStyle/>
          <a:p>
            <a:endParaRPr lang="en-US">
              <a:latin typeface="+mj-lt"/>
            </a:endParaRPr>
          </a:p>
        </p:txBody>
      </p:sp>
      <p:grpSp>
        <p:nvGrpSpPr>
          <p:cNvPr id="9" name="Group 9"/>
          <p:cNvGrpSpPr/>
          <p:nvPr/>
        </p:nvGrpSpPr>
        <p:grpSpPr>
          <a:xfrm>
            <a:off x="32657" y="8962054"/>
            <a:ext cx="18288000" cy="1395703"/>
            <a:chOff x="0" y="0"/>
            <a:chExt cx="24384000" cy="1860937"/>
          </a:xfrm>
        </p:grpSpPr>
        <p:sp>
          <p:nvSpPr>
            <p:cNvPr id="10" name="Freeform 10"/>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12" name="Freeform 12"/>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1" name="TextBox 12">
            <a:extLst>
              <a:ext uri="{FF2B5EF4-FFF2-40B4-BE49-F238E27FC236}">
                <a16:creationId xmlns:a16="http://schemas.microsoft.com/office/drawing/2014/main" id="{E709B76D-577C-CC5E-551B-AE2DBB8E6CA4}"/>
              </a:ext>
            </a:extLst>
          </p:cNvPr>
          <p:cNvSpPr txBox="1"/>
          <p:nvPr/>
        </p:nvSpPr>
        <p:spPr>
          <a:xfrm>
            <a:off x="414411" y="176704"/>
            <a:ext cx="8895726" cy="1028700"/>
          </a:xfrm>
          <a:prstGeom prst="rect">
            <a:avLst/>
          </a:prstGeom>
        </p:spPr>
        <p:txBody>
          <a:bodyPr lIns="0" tIns="0" rIns="0" bIns="0" rtlCol="0" anchor="t">
            <a:spAutoFit/>
          </a:bodyPr>
          <a:lstStyle/>
          <a:p>
            <a:pPr algn="just">
              <a:lnSpc>
                <a:spcPts val="8400"/>
              </a:lnSpc>
            </a:pPr>
            <a:r>
              <a:rPr lang="en-US" sz="6600" b="1">
                <a:solidFill>
                  <a:srgbClr val="FFC700"/>
                </a:solidFill>
                <a:effectLst>
                  <a:outerShdw blurRad="38100" dist="38100" dir="2700000" algn="tl">
                    <a:srgbClr val="000000">
                      <a:alpha val="43137"/>
                    </a:srgbClr>
                  </a:outerShdw>
                </a:effectLst>
                <a:latin typeface="+mj-lt"/>
                <a:ea typeface="Garet Bold"/>
                <a:cs typeface="Garet Bold"/>
                <a:sym typeface="Garet Bold"/>
              </a:rPr>
              <a:t>Research Question </a:t>
            </a:r>
          </a:p>
        </p:txBody>
      </p:sp>
      <p:sp>
        <p:nvSpPr>
          <p:cNvPr id="14" name="TextBox 25">
            <a:extLst>
              <a:ext uri="{FF2B5EF4-FFF2-40B4-BE49-F238E27FC236}">
                <a16:creationId xmlns:a16="http://schemas.microsoft.com/office/drawing/2014/main" id="{7F11A747-88A1-B05F-0974-C243424D3834}"/>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4" name="Slide Number Placeholder 3">
            <a:extLst>
              <a:ext uri="{FF2B5EF4-FFF2-40B4-BE49-F238E27FC236}">
                <a16:creationId xmlns:a16="http://schemas.microsoft.com/office/drawing/2014/main" id="{3885CE05-CBA5-305E-9FCA-4C6FD0F159E3}"/>
              </a:ext>
            </a:extLst>
          </p:cNvPr>
          <p:cNvSpPr>
            <a:spLocks noGrp="1"/>
          </p:cNvSpPr>
          <p:nvPr>
            <p:ph type="sldNum" sz="quarter" idx="12"/>
          </p:nvPr>
        </p:nvSpPr>
        <p:spPr>
          <a:xfrm>
            <a:off x="16002000" y="9826618"/>
            <a:ext cx="2133600" cy="365125"/>
          </a:xfrm>
        </p:spPr>
        <p:txBody>
          <a:bodyPr/>
          <a:lstStyle/>
          <a:p>
            <a:fld id="{B6F15528-21DE-4FAA-801E-634DDDAF4B2B}" type="slidenum">
              <a:rPr lang="en-US" sz="2800" smtClean="0">
                <a:solidFill>
                  <a:schemeClr val="tx1"/>
                </a:solidFill>
              </a:rPr>
              <a:pPr/>
              <a:t>84</a:t>
            </a:fld>
            <a:endParaRPr lang="en-US" sz="2800">
              <a:solidFill>
                <a:schemeClr val="tx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56283" y="-2415302"/>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latin typeface="+mj-lt"/>
              </a:endParaRP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mj-lt"/>
              </a:endParaRPr>
            </a:p>
          </p:txBody>
        </p:sp>
      </p:grpSp>
      <p:sp>
        <p:nvSpPr>
          <p:cNvPr id="5" name="Freeform 5"/>
          <p:cNvSpPr/>
          <p:nvPr/>
        </p:nvSpPr>
        <p:spPr>
          <a:xfrm>
            <a:off x="7961171" y="528328"/>
            <a:ext cx="1129822" cy="1129822"/>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latin typeface="+mj-lt"/>
            </a:endParaRPr>
          </a:p>
        </p:txBody>
      </p:sp>
      <p:grpSp>
        <p:nvGrpSpPr>
          <p:cNvPr id="9" name="Group 9"/>
          <p:cNvGrpSpPr/>
          <p:nvPr/>
        </p:nvGrpSpPr>
        <p:grpSpPr>
          <a:xfrm>
            <a:off x="7934889" y="2635040"/>
            <a:ext cx="373607" cy="390172"/>
            <a:chOff x="64035" y="-112239"/>
            <a:chExt cx="812800" cy="848839"/>
          </a:xfrm>
        </p:grpSpPr>
        <p:sp>
          <p:nvSpPr>
            <p:cNvPr id="10" name="Freeform 10"/>
            <p:cNvSpPr/>
            <p:nvPr/>
          </p:nvSpPr>
          <p:spPr>
            <a:xfrm>
              <a:off x="64035" y="-11223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1" name="TextBox 11"/>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2" name="Group 12"/>
          <p:cNvGrpSpPr/>
          <p:nvPr/>
        </p:nvGrpSpPr>
        <p:grpSpPr>
          <a:xfrm>
            <a:off x="8285162" y="3965951"/>
            <a:ext cx="373607" cy="3736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4" name="TextBox 14"/>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5" name="Group 15"/>
          <p:cNvGrpSpPr/>
          <p:nvPr/>
        </p:nvGrpSpPr>
        <p:grpSpPr>
          <a:xfrm>
            <a:off x="7897762" y="7515490"/>
            <a:ext cx="373607" cy="3736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17" name="TextBox 17"/>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18" name="Group 18"/>
          <p:cNvGrpSpPr/>
          <p:nvPr/>
        </p:nvGrpSpPr>
        <p:grpSpPr>
          <a:xfrm>
            <a:off x="8357815" y="5298602"/>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21" name="Group 21"/>
          <p:cNvGrpSpPr/>
          <p:nvPr/>
        </p:nvGrpSpPr>
        <p:grpSpPr>
          <a:xfrm>
            <a:off x="-6014564" y="-1728019"/>
            <a:ext cx="13881919" cy="1388191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060498">
                    <a:alpha val="100000"/>
                  </a:srgbClr>
                </a:gs>
              </a:gsLst>
              <a:path path="circle">
                <a:fillToRect r="100000" b="100000"/>
              </a:path>
              <a:tileRect l="-100000" t="-100000"/>
            </a:gradFill>
          </p:spPr>
          <p:txBody>
            <a:bodyPr/>
            <a:lstStyle/>
            <a:p>
              <a:endParaRPr lang="en-US">
                <a:latin typeface="+mj-lt"/>
              </a:endParaRP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mj-lt"/>
              </a:endParaRPr>
            </a:p>
          </p:txBody>
        </p:sp>
      </p:grpSp>
      <p:sp>
        <p:nvSpPr>
          <p:cNvPr id="24" name="Freeform 24"/>
          <p:cNvSpPr/>
          <p:nvPr/>
        </p:nvSpPr>
        <p:spPr>
          <a:xfrm>
            <a:off x="16498729" y="59174"/>
            <a:ext cx="1598771" cy="1598771"/>
          </a:xfrm>
          <a:custGeom>
            <a:avLst/>
            <a:gdLst/>
            <a:ahLst/>
            <a:cxnLst/>
            <a:rect l="l" t="t" r="r" b="b"/>
            <a:pathLst>
              <a:path w="1598771" h="1598771">
                <a:moveTo>
                  <a:pt x="0" y="0"/>
                </a:moveTo>
                <a:lnTo>
                  <a:pt x="1598771" y="0"/>
                </a:lnTo>
                <a:lnTo>
                  <a:pt x="1598771" y="1598771"/>
                </a:lnTo>
                <a:lnTo>
                  <a:pt x="0" y="1598771"/>
                </a:lnTo>
                <a:lnTo>
                  <a:pt x="0" y="0"/>
                </a:lnTo>
                <a:close/>
              </a:path>
            </a:pathLst>
          </a:custGeom>
          <a:blipFill>
            <a:blip r:embed="rId4"/>
            <a:stretch>
              <a:fillRect/>
            </a:stretch>
          </a:blipFill>
        </p:spPr>
        <p:txBody>
          <a:bodyPr/>
          <a:lstStyle/>
          <a:p>
            <a:endParaRPr lang="en-US">
              <a:latin typeface="+mj-lt"/>
            </a:endParaRPr>
          </a:p>
        </p:txBody>
      </p:sp>
      <p:sp>
        <p:nvSpPr>
          <p:cNvPr id="25" name="Freeform 25"/>
          <p:cNvSpPr/>
          <p:nvPr/>
        </p:nvSpPr>
        <p:spPr>
          <a:xfrm rot="-158020">
            <a:off x="-1678068" y="-997601"/>
            <a:ext cx="6534374" cy="5668813"/>
          </a:xfrm>
          <a:custGeom>
            <a:avLst/>
            <a:gdLst/>
            <a:ahLst/>
            <a:cxnLst/>
            <a:rect l="l" t="t" r="r" b="b"/>
            <a:pathLst>
              <a:path w="6534374" h="5668813">
                <a:moveTo>
                  <a:pt x="0" y="0"/>
                </a:moveTo>
                <a:lnTo>
                  <a:pt x="6534374" y="0"/>
                </a:lnTo>
                <a:lnTo>
                  <a:pt x="6534374" y="5668813"/>
                </a:lnTo>
                <a:lnTo>
                  <a:pt x="0" y="5668813"/>
                </a:lnTo>
                <a:lnTo>
                  <a:pt x="0" y="0"/>
                </a:lnTo>
                <a:close/>
              </a:path>
            </a:pathLst>
          </a:custGeom>
          <a:blipFill>
            <a:blip r:embed="rId5">
              <a:alphaModFix amt="18999"/>
            </a:blip>
            <a:stretch>
              <a:fillRect/>
            </a:stretch>
          </a:blipFill>
        </p:spPr>
        <p:txBody>
          <a:bodyPr/>
          <a:lstStyle/>
          <a:p>
            <a:endParaRPr lang="en-US">
              <a:latin typeface="+mj-lt"/>
            </a:endParaRPr>
          </a:p>
        </p:txBody>
      </p:sp>
      <p:sp>
        <p:nvSpPr>
          <p:cNvPr id="27" name="TextBox 27"/>
          <p:cNvSpPr txBox="1"/>
          <p:nvPr/>
        </p:nvSpPr>
        <p:spPr>
          <a:xfrm>
            <a:off x="9566215" y="867510"/>
            <a:ext cx="7137519" cy="410369"/>
          </a:xfrm>
          <a:prstGeom prst="rect">
            <a:avLst/>
          </a:prstGeom>
        </p:spPr>
        <p:txBody>
          <a:bodyPr wrap="square" lIns="0" tIns="0" rIns="0" bIns="0" rtlCol="0" anchor="t">
            <a:spAutoFit/>
          </a:bodyPr>
          <a:lstStyle/>
          <a:p>
            <a:pPr marR="0">
              <a:lnSpc>
                <a:spcPts val="3191"/>
              </a:lnSpc>
              <a:spcBef>
                <a:spcPts val="0"/>
              </a:spcBef>
              <a:spcAft>
                <a:spcPts val="800"/>
              </a:spcAft>
            </a:pPr>
            <a:r>
              <a:rPr lang="en-US" sz="2800" spc="-45">
                <a:solidFill>
                  <a:srgbClr val="145DA0"/>
                </a:solidFill>
                <a:latin typeface="+mj-lt"/>
                <a:cs typeface="Times New Roman" panose="02020603050405020304" pitchFamily="18" charset="0"/>
              </a:rPr>
              <a:t>Recital Skill Identification</a:t>
            </a:r>
          </a:p>
        </p:txBody>
      </p:sp>
      <p:sp>
        <p:nvSpPr>
          <p:cNvPr id="28" name="TextBox 28"/>
          <p:cNvSpPr txBox="1"/>
          <p:nvPr/>
        </p:nvSpPr>
        <p:spPr>
          <a:xfrm>
            <a:off x="8130891" y="717884"/>
            <a:ext cx="744123" cy="802784"/>
          </a:xfrm>
          <a:prstGeom prst="rect">
            <a:avLst/>
          </a:prstGeom>
        </p:spPr>
        <p:txBody>
          <a:bodyPr wrap="square"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01</a:t>
            </a:r>
          </a:p>
        </p:txBody>
      </p:sp>
      <p:sp>
        <p:nvSpPr>
          <p:cNvPr id="29" name="TextBox 29"/>
          <p:cNvSpPr txBox="1"/>
          <p:nvPr/>
        </p:nvSpPr>
        <p:spPr>
          <a:xfrm>
            <a:off x="10718487" y="3572381"/>
            <a:ext cx="7137519" cy="1333698"/>
          </a:xfrm>
          <a:prstGeom prst="rect">
            <a:avLst/>
          </a:prstGeom>
        </p:spPr>
        <p:txBody>
          <a:bodyPr wrap="square" lIns="0" tIns="0" rIns="0" bIns="0" rtlCol="0" anchor="t">
            <a:spAutoFit/>
          </a:bodyPr>
          <a:lstStyle/>
          <a:p>
            <a:pPr>
              <a:lnSpc>
                <a:spcPts val="3191"/>
              </a:lnSpc>
              <a:spcAft>
                <a:spcPts val="800"/>
              </a:spcAft>
            </a:pPr>
            <a:r>
              <a:rPr lang="en-US" sz="2800" spc="-45">
                <a:solidFill>
                  <a:srgbClr val="145DA0"/>
                </a:solidFill>
                <a:latin typeface="+mj-lt"/>
                <a:cs typeface="Times New Roman" panose="02020603050405020304" pitchFamily="18" charset="0"/>
              </a:rPr>
              <a:t>Develop a user-friendly interface for children to easily access.</a:t>
            </a:r>
          </a:p>
          <a:p>
            <a:pPr algn="l">
              <a:lnSpc>
                <a:spcPts val="3191"/>
              </a:lnSpc>
            </a:pPr>
            <a:endParaRPr lang="en-US" sz="2800" u="none" strike="noStrike" spc="-45">
              <a:solidFill>
                <a:srgbClr val="145DA0"/>
              </a:solidFill>
              <a:latin typeface="+mj-lt"/>
              <a:ea typeface="Poppins"/>
              <a:cs typeface="Times New Roman" panose="02020603050405020304" pitchFamily="18" charset="0"/>
              <a:sym typeface="Poppins"/>
            </a:endParaRPr>
          </a:p>
        </p:txBody>
      </p:sp>
      <p:sp>
        <p:nvSpPr>
          <p:cNvPr id="30" name="TextBox 30"/>
          <p:cNvSpPr txBox="1"/>
          <p:nvPr/>
        </p:nvSpPr>
        <p:spPr>
          <a:xfrm>
            <a:off x="9289058" y="384520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2</a:t>
            </a:r>
          </a:p>
        </p:txBody>
      </p:sp>
      <p:sp>
        <p:nvSpPr>
          <p:cNvPr id="31" name="TextBox 31"/>
          <p:cNvSpPr txBox="1"/>
          <p:nvPr/>
        </p:nvSpPr>
        <p:spPr>
          <a:xfrm>
            <a:off x="10521086" y="6346587"/>
            <a:ext cx="7137519" cy="1351973"/>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800" spc="-45">
                <a:solidFill>
                  <a:srgbClr val="145DA0"/>
                </a:solidFill>
                <a:latin typeface="+mj-lt"/>
                <a:cs typeface="Times New Roman" panose="02020603050405020304" pitchFamily="18" charset="0"/>
              </a:rPr>
              <a:t>Analyze the collected data to identify the skill area with the highest engagement and proficiency for each child</a:t>
            </a:r>
            <a:r>
              <a:rPr lang="en-US" sz="2800" kern="100">
                <a:effectLst/>
                <a:latin typeface="+mj-lt"/>
                <a:ea typeface="Aptos" panose="020B0004020202020204" pitchFamily="34" charset="0"/>
                <a:cs typeface="Times New Roman" panose="02020603050405020304" pitchFamily="18" charset="0"/>
              </a:rPr>
              <a:t>.</a:t>
            </a:r>
          </a:p>
        </p:txBody>
      </p:sp>
      <p:sp>
        <p:nvSpPr>
          <p:cNvPr id="32" name="TextBox 32"/>
          <p:cNvSpPr txBox="1"/>
          <p:nvPr/>
        </p:nvSpPr>
        <p:spPr>
          <a:xfrm>
            <a:off x="9289058" y="562188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03</a:t>
            </a:r>
          </a:p>
        </p:txBody>
      </p:sp>
      <p:sp>
        <p:nvSpPr>
          <p:cNvPr id="33" name="TextBox 33"/>
          <p:cNvSpPr txBox="1"/>
          <p:nvPr/>
        </p:nvSpPr>
        <p:spPr>
          <a:xfrm>
            <a:off x="10047935" y="8054113"/>
            <a:ext cx="7137519" cy="901593"/>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800" spc="-45">
                <a:solidFill>
                  <a:srgbClr val="145DA0"/>
                </a:solidFill>
                <a:latin typeface="+mj-lt"/>
                <a:cs typeface="Times New Roman" panose="02020603050405020304" pitchFamily="18" charset="0"/>
              </a:rPr>
              <a:t>Highlighting their child’s strengths and potential areas for further development.</a:t>
            </a:r>
          </a:p>
        </p:txBody>
      </p:sp>
      <p:sp>
        <p:nvSpPr>
          <p:cNvPr id="34" name="TextBox 34"/>
          <p:cNvSpPr txBox="1"/>
          <p:nvPr/>
        </p:nvSpPr>
        <p:spPr>
          <a:xfrm>
            <a:off x="8763159" y="739856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04</a:t>
            </a:r>
          </a:p>
        </p:txBody>
      </p:sp>
      <p:sp>
        <p:nvSpPr>
          <p:cNvPr id="36" name="TextBox 36"/>
          <p:cNvSpPr txBox="1"/>
          <p:nvPr/>
        </p:nvSpPr>
        <p:spPr>
          <a:xfrm>
            <a:off x="629394" y="3232858"/>
            <a:ext cx="6488591" cy="4772589"/>
          </a:xfrm>
          <a:prstGeom prst="rect">
            <a:avLst/>
          </a:prstGeom>
        </p:spPr>
        <p:txBody>
          <a:bodyPr lIns="0" tIns="0" rIns="0" bIns="0" rtlCol="0" anchor="t">
            <a:spAutoFit/>
          </a:bodyPr>
          <a:lstStyle/>
          <a:p>
            <a:pPr marL="0" marR="0">
              <a:lnSpc>
                <a:spcPct val="107000"/>
              </a:lnSpc>
              <a:spcBef>
                <a:spcPts val="0"/>
              </a:spcBef>
              <a:spcAft>
                <a:spcPts val="800"/>
              </a:spcAft>
            </a:pPr>
            <a:r>
              <a:rPr lang="en-US" sz="4000">
                <a:solidFill>
                  <a:srgbClr val="F6F6F6"/>
                </a:solidFill>
                <a:latin typeface="+mj-lt"/>
                <a:cs typeface="Times New Roman" panose="02020603050405020304" pitchFamily="18" charset="0"/>
              </a:rPr>
              <a:t>Integrate the different skill assessment components into a unified system that provides comprehensive insights into a child’s talents.</a:t>
            </a:r>
          </a:p>
          <a:p>
            <a:pPr marL="0" marR="0">
              <a:lnSpc>
                <a:spcPct val="107000"/>
              </a:lnSpc>
              <a:spcBef>
                <a:spcPts val="0"/>
              </a:spcBef>
              <a:spcAft>
                <a:spcPts val="800"/>
              </a:spcAft>
            </a:pPr>
            <a:r>
              <a:rPr lang="en-US" sz="4000">
                <a:solidFill>
                  <a:srgbClr val="F6F6F6"/>
                </a:solidFill>
                <a:latin typeface="+mj-lt"/>
                <a:cs typeface="Times New Roman" panose="02020603050405020304" pitchFamily="18" charset="0"/>
              </a:rPr>
              <a:t>Improve their talented area.</a:t>
            </a:r>
          </a:p>
          <a:p>
            <a:pPr algn="l">
              <a:lnSpc>
                <a:spcPts val="4830"/>
              </a:lnSpc>
            </a:pPr>
            <a:endParaRPr lang="en-US" sz="4000">
              <a:solidFill>
                <a:srgbClr val="F6F6F6"/>
              </a:solidFill>
              <a:latin typeface="+mj-lt"/>
              <a:ea typeface="Atkinson Hyperlegible Bold"/>
              <a:cs typeface="Times New Roman" panose="02020603050405020304" pitchFamily="18" charset="0"/>
              <a:sym typeface="Atkinson Hyperlegible Bold"/>
            </a:endParaRPr>
          </a:p>
        </p:txBody>
      </p:sp>
      <p:grpSp>
        <p:nvGrpSpPr>
          <p:cNvPr id="37" name="Group 37"/>
          <p:cNvGrpSpPr/>
          <p:nvPr/>
        </p:nvGrpSpPr>
        <p:grpSpPr>
          <a:xfrm>
            <a:off x="32657" y="9086709"/>
            <a:ext cx="18288000" cy="1268990"/>
            <a:chOff x="0" y="0"/>
            <a:chExt cx="24384000" cy="1860937"/>
          </a:xfrm>
        </p:grpSpPr>
        <p:sp>
          <p:nvSpPr>
            <p:cNvPr id="38" name="Freeform 3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6">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40" name="Freeform 4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8"/>
              <a:stretch>
                <a:fillRect/>
              </a:stretch>
            </a:blipFill>
          </p:spPr>
          <p:txBody>
            <a:bodyPr/>
            <a:lstStyle/>
            <a:p>
              <a:endParaRPr lang="en-US">
                <a:latin typeface="+mj-lt"/>
              </a:endParaRPr>
            </a:p>
          </p:txBody>
        </p:sp>
      </p:grpSp>
      <p:sp>
        <p:nvSpPr>
          <p:cNvPr id="45" name="Freeform 5">
            <a:extLst>
              <a:ext uri="{FF2B5EF4-FFF2-40B4-BE49-F238E27FC236}">
                <a16:creationId xmlns:a16="http://schemas.microsoft.com/office/drawing/2014/main" id="{94754213-089B-8AEC-0946-27AA70F89EC3}"/>
              </a:ext>
            </a:extLst>
          </p:cNvPr>
          <p:cNvSpPr/>
          <p:nvPr/>
        </p:nvSpPr>
        <p:spPr>
          <a:xfrm>
            <a:off x="8653533" y="1966478"/>
            <a:ext cx="1129822" cy="1129822"/>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latin typeface="+mj-lt"/>
            </a:endParaRPr>
          </a:p>
        </p:txBody>
      </p:sp>
      <p:sp>
        <p:nvSpPr>
          <p:cNvPr id="46" name="TextBox 28">
            <a:extLst>
              <a:ext uri="{FF2B5EF4-FFF2-40B4-BE49-F238E27FC236}">
                <a16:creationId xmlns:a16="http://schemas.microsoft.com/office/drawing/2014/main" id="{779AF406-28F8-95F6-3691-A492F8186175}"/>
              </a:ext>
            </a:extLst>
          </p:cNvPr>
          <p:cNvSpPr txBox="1"/>
          <p:nvPr/>
        </p:nvSpPr>
        <p:spPr>
          <a:xfrm>
            <a:off x="8852573" y="2109173"/>
            <a:ext cx="744123" cy="802784"/>
          </a:xfrm>
          <a:prstGeom prst="rect">
            <a:avLst/>
          </a:prstGeom>
        </p:spPr>
        <p:txBody>
          <a:bodyPr wrap="square"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02</a:t>
            </a:r>
          </a:p>
        </p:txBody>
      </p:sp>
      <p:sp>
        <p:nvSpPr>
          <p:cNvPr id="47" name="Freeform 5">
            <a:extLst>
              <a:ext uri="{FF2B5EF4-FFF2-40B4-BE49-F238E27FC236}">
                <a16:creationId xmlns:a16="http://schemas.microsoft.com/office/drawing/2014/main" id="{BCFC79FD-9F0E-D905-8F63-4B3F078B1B9D}"/>
              </a:ext>
            </a:extLst>
          </p:cNvPr>
          <p:cNvSpPr/>
          <p:nvPr/>
        </p:nvSpPr>
        <p:spPr>
          <a:xfrm>
            <a:off x="9086165" y="3440801"/>
            <a:ext cx="1129822" cy="1129822"/>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latin typeface="+mj-lt"/>
            </a:endParaRPr>
          </a:p>
        </p:txBody>
      </p:sp>
      <p:sp>
        <p:nvSpPr>
          <p:cNvPr id="48" name="TextBox 28">
            <a:extLst>
              <a:ext uri="{FF2B5EF4-FFF2-40B4-BE49-F238E27FC236}">
                <a16:creationId xmlns:a16="http://schemas.microsoft.com/office/drawing/2014/main" id="{3AD7095B-2FE7-51FF-1843-F1C9FD239447}"/>
              </a:ext>
            </a:extLst>
          </p:cNvPr>
          <p:cNvSpPr txBox="1"/>
          <p:nvPr/>
        </p:nvSpPr>
        <p:spPr>
          <a:xfrm>
            <a:off x="9287339" y="3584983"/>
            <a:ext cx="744123" cy="802784"/>
          </a:xfrm>
          <a:prstGeom prst="rect">
            <a:avLst/>
          </a:prstGeom>
        </p:spPr>
        <p:txBody>
          <a:bodyPr wrap="square"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03</a:t>
            </a:r>
          </a:p>
        </p:txBody>
      </p:sp>
      <p:sp>
        <p:nvSpPr>
          <p:cNvPr id="49" name="Freeform 5">
            <a:extLst>
              <a:ext uri="{FF2B5EF4-FFF2-40B4-BE49-F238E27FC236}">
                <a16:creationId xmlns:a16="http://schemas.microsoft.com/office/drawing/2014/main" id="{4ADEEF03-8845-BBC3-1A97-A77103ED18C1}"/>
              </a:ext>
            </a:extLst>
          </p:cNvPr>
          <p:cNvSpPr/>
          <p:nvPr/>
        </p:nvSpPr>
        <p:spPr>
          <a:xfrm>
            <a:off x="9135477" y="4984238"/>
            <a:ext cx="1129822" cy="1129822"/>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latin typeface="+mj-lt"/>
            </a:endParaRPr>
          </a:p>
        </p:txBody>
      </p:sp>
      <p:sp>
        <p:nvSpPr>
          <p:cNvPr id="50" name="TextBox 28">
            <a:extLst>
              <a:ext uri="{FF2B5EF4-FFF2-40B4-BE49-F238E27FC236}">
                <a16:creationId xmlns:a16="http://schemas.microsoft.com/office/drawing/2014/main" id="{621BB22C-79D4-BE73-89D0-B61C4C243B9B}"/>
              </a:ext>
            </a:extLst>
          </p:cNvPr>
          <p:cNvSpPr txBox="1"/>
          <p:nvPr/>
        </p:nvSpPr>
        <p:spPr>
          <a:xfrm>
            <a:off x="9303813" y="5111984"/>
            <a:ext cx="744123" cy="802784"/>
          </a:xfrm>
          <a:prstGeom prst="rect">
            <a:avLst/>
          </a:prstGeom>
        </p:spPr>
        <p:txBody>
          <a:bodyPr wrap="square"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04</a:t>
            </a:r>
          </a:p>
        </p:txBody>
      </p:sp>
      <p:sp>
        <p:nvSpPr>
          <p:cNvPr id="51" name="Freeform 5">
            <a:extLst>
              <a:ext uri="{FF2B5EF4-FFF2-40B4-BE49-F238E27FC236}">
                <a16:creationId xmlns:a16="http://schemas.microsoft.com/office/drawing/2014/main" id="{15E2ABED-5881-B88F-3961-E419B12EB515}"/>
              </a:ext>
            </a:extLst>
          </p:cNvPr>
          <p:cNvSpPr/>
          <p:nvPr/>
        </p:nvSpPr>
        <p:spPr>
          <a:xfrm>
            <a:off x="8837413" y="6398149"/>
            <a:ext cx="1129822" cy="1129822"/>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latin typeface="+mj-lt"/>
            </a:endParaRPr>
          </a:p>
        </p:txBody>
      </p:sp>
      <p:sp>
        <p:nvSpPr>
          <p:cNvPr id="52" name="TextBox 28">
            <a:extLst>
              <a:ext uri="{FF2B5EF4-FFF2-40B4-BE49-F238E27FC236}">
                <a16:creationId xmlns:a16="http://schemas.microsoft.com/office/drawing/2014/main" id="{6A04C0DD-6FD5-AC1F-07D0-070C0B7BFE89}"/>
              </a:ext>
            </a:extLst>
          </p:cNvPr>
          <p:cNvSpPr txBox="1"/>
          <p:nvPr/>
        </p:nvSpPr>
        <p:spPr>
          <a:xfrm>
            <a:off x="9036453" y="6540844"/>
            <a:ext cx="744123" cy="802784"/>
          </a:xfrm>
          <a:prstGeom prst="rect">
            <a:avLst/>
          </a:prstGeom>
        </p:spPr>
        <p:txBody>
          <a:bodyPr wrap="square"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05</a:t>
            </a:r>
          </a:p>
        </p:txBody>
      </p:sp>
      <p:sp>
        <p:nvSpPr>
          <p:cNvPr id="53" name="Freeform 5">
            <a:extLst>
              <a:ext uri="{FF2B5EF4-FFF2-40B4-BE49-F238E27FC236}">
                <a16:creationId xmlns:a16="http://schemas.microsoft.com/office/drawing/2014/main" id="{32F9BBBE-23E9-E176-4BC9-95E382D9389E}"/>
              </a:ext>
            </a:extLst>
          </p:cNvPr>
          <p:cNvSpPr/>
          <p:nvPr/>
        </p:nvSpPr>
        <p:spPr>
          <a:xfrm>
            <a:off x="8308496" y="7814084"/>
            <a:ext cx="1129822" cy="1129822"/>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latin typeface="+mj-lt"/>
            </a:endParaRPr>
          </a:p>
        </p:txBody>
      </p:sp>
      <p:sp>
        <p:nvSpPr>
          <p:cNvPr id="54" name="TextBox 28">
            <a:extLst>
              <a:ext uri="{FF2B5EF4-FFF2-40B4-BE49-F238E27FC236}">
                <a16:creationId xmlns:a16="http://schemas.microsoft.com/office/drawing/2014/main" id="{8B741818-23B3-04F8-3D39-4B8B95438491}"/>
              </a:ext>
            </a:extLst>
          </p:cNvPr>
          <p:cNvSpPr txBox="1"/>
          <p:nvPr/>
        </p:nvSpPr>
        <p:spPr>
          <a:xfrm>
            <a:off x="8507536" y="7956779"/>
            <a:ext cx="744123" cy="802784"/>
          </a:xfrm>
          <a:prstGeom prst="rect">
            <a:avLst/>
          </a:prstGeom>
        </p:spPr>
        <p:txBody>
          <a:bodyPr wrap="square" lIns="0" tIns="0" rIns="0" bIns="0" rtlCol="0" anchor="t">
            <a:spAutoFit/>
          </a:bodyPr>
          <a:lstStyle/>
          <a:p>
            <a:pPr marL="0" lvl="0" indent="0" algn="ctr">
              <a:lnSpc>
                <a:spcPts val="6697"/>
              </a:lnSpc>
              <a:spcBef>
                <a:spcPct val="0"/>
              </a:spcBef>
            </a:pPr>
            <a:r>
              <a:rPr lang="en-US" sz="4784">
                <a:solidFill>
                  <a:srgbClr val="FDFDFD"/>
                </a:solidFill>
                <a:latin typeface="+mj-lt"/>
                <a:ea typeface="Open Sans Extra Bold"/>
                <a:cs typeface="Open Sans Extra Bold"/>
                <a:sym typeface="Open Sans Extra Bold"/>
              </a:rPr>
              <a:t>06</a:t>
            </a:r>
          </a:p>
        </p:txBody>
      </p:sp>
      <p:sp>
        <p:nvSpPr>
          <p:cNvPr id="55" name="TextBox 27">
            <a:extLst>
              <a:ext uri="{FF2B5EF4-FFF2-40B4-BE49-F238E27FC236}">
                <a16:creationId xmlns:a16="http://schemas.microsoft.com/office/drawing/2014/main" id="{30CE4E4F-191C-AD47-3292-E5C1EFA5273C}"/>
              </a:ext>
            </a:extLst>
          </p:cNvPr>
          <p:cNvSpPr txBox="1"/>
          <p:nvPr/>
        </p:nvSpPr>
        <p:spPr>
          <a:xfrm>
            <a:off x="10250058" y="2245446"/>
            <a:ext cx="7137519" cy="410369"/>
          </a:xfrm>
          <a:prstGeom prst="rect">
            <a:avLst/>
          </a:prstGeom>
        </p:spPr>
        <p:txBody>
          <a:bodyPr wrap="square" lIns="0" tIns="0" rIns="0" bIns="0" rtlCol="0" anchor="t">
            <a:spAutoFit/>
          </a:bodyPr>
          <a:lstStyle/>
          <a:p>
            <a:pPr>
              <a:lnSpc>
                <a:spcPts val="3191"/>
              </a:lnSpc>
              <a:spcAft>
                <a:spcPts val="800"/>
              </a:spcAft>
            </a:pPr>
            <a:r>
              <a:rPr lang="en-US" sz="2800" spc="-45">
                <a:solidFill>
                  <a:srgbClr val="145DA0"/>
                </a:solidFill>
                <a:latin typeface="+mj-lt"/>
                <a:cs typeface="Times New Roman" panose="02020603050405020304" pitchFamily="18" charset="0"/>
              </a:rPr>
              <a:t>Learning Skill Measurement</a:t>
            </a:r>
          </a:p>
        </p:txBody>
      </p:sp>
      <p:sp>
        <p:nvSpPr>
          <p:cNvPr id="56" name="TextBox 27">
            <a:extLst>
              <a:ext uri="{FF2B5EF4-FFF2-40B4-BE49-F238E27FC236}">
                <a16:creationId xmlns:a16="http://schemas.microsoft.com/office/drawing/2014/main" id="{87CF14A7-9D5A-91C4-41C1-B254B9B29889}"/>
              </a:ext>
            </a:extLst>
          </p:cNvPr>
          <p:cNvSpPr txBox="1"/>
          <p:nvPr/>
        </p:nvSpPr>
        <p:spPr>
          <a:xfrm>
            <a:off x="10774460" y="5320354"/>
            <a:ext cx="7137519" cy="410369"/>
          </a:xfrm>
          <a:prstGeom prst="rect">
            <a:avLst/>
          </a:prstGeom>
        </p:spPr>
        <p:txBody>
          <a:bodyPr wrap="square" lIns="0" tIns="0" rIns="0" bIns="0" rtlCol="0" anchor="t">
            <a:spAutoFit/>
          </a:bodyPr>
          <a:lstStyle/>
          <a:p>
            <a:pPr marR="0">
              <a:lnSpc>
                <a:spcPts val="3191"/>
              </a:lnSpc>
              <a:spcBef>
                <a:spcPts val="0"/>
              </a:spcBef>
              <a:spcAft>
                <a:spcPts val="800"/>
              </a:spcAft>
            </a:pPr>
            <a:r>
              <a:rPr lang="en-US" sz="2800" spc="-45">
                <a:solidFill>
                  <a:srgbClr val="145DA0"/>
                </a:solidFill>
                <a:latin typeface="+mj-lt"/>
                <a:cs typeface="Times New Roman" panose="02020603050405020304" pitchFamily="18" charset="0"/>
              </a:rPr>
              <a:t>Painting Skill Evaluation</a:t>
            </a:r>
          </a:p>
        </p:txBody>
      </p:sp>
      <p:grpSp>
        <p:nvGrpSpPr>
          <p:cNvPr id="6" name="Group 15">
            <a:extLst>
              <a:ext uri="{FF2B5EF4-FFF2-40B4-BE49-F238E27FC236}">
                <a16:creationId xmlns:a16="http://schemas.microsoft.com/office/drawing/2014/main" id="{C4FF3303-3016-3A24-D76F-4FEF934FD7BA}"/>
              </a:ext>
            </a:extLst>
          </p:cNvPr>
          <p:cNvGrpSpPr/>
          <p:nvPr/>
        </p:nvGrpSpPr>
        <p:grpSpPr>
          <a:xfrm>
            <a:off x="7362958" y="1271143"/>
            <a:ext cx="373607" cy="373607"/>
            <a:chOff x="0" y="0"/>
            <a:chExt cx="812800" cy="812800"/>
          </a:xfrm>
        </p:grpSpPr>
        <p:sp>
          <p:nvSpPr>
            <p:cNvPr id="7" name="Freeform 16">
              <a:extLst>
                <a:ext uri="{FF2B5EF4-FFF2-40B4-BE49-F238E27FC236}">
                  <a16:creationId xmlns:a16="http://schemas.microsoft.com/office/drawing/2014/main" id="{9E1AA2B6-3380-AC78-FC07-1E5D562E4A1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8" name="TextBox 17">
              <a:extLst>
                <a:ext uri="{FF2B5EF4-FFF2-40B4-BE49-F238E27FC236}">
                  <a16:creationId xmlns:a16="http://schemas.microsoft.com/office/drawing/2014/main" id="{78C5FC5F-8114-FFF2-BDBE-7663EBBE7E4B}"/>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grpSp>
        <p:nvGrpSpPr>
          <p:cNvPr id="41" name="Group 15">
            <a:extLst>
              <a:ext uri="{FF2B5EF4-FFF2-40B4-BE49-F238E27FC236}">
                <a16:creationId xmlns:a16="http://schemas.microsoft.com/office/drawing/2014/main" id="{E214B446-DA43-6DC4-5DF7-305ECF3C03F2}"/>
              </a:ext>
            </a:extLst>
          </p:cNvPr>
          <p:cNvGrpSpPr/>
          <p:nvPr/>
        </p:nvGrpSpPr>
        <p:grpSpPr>
          <a:xfrm>
            <a:off x="8214419" y="6442815"/>
            <a:ext cx="373607" cy="373607"/>
            <a:chOff x="0" y="0"/>
            <a:chExt cx="812800" cy="812800"/>
          </a:xfrm>
        </p:grpSpPr>
        <p:sp>
          <p:nvSpPr>
            <p:cNvPr id="42" name="Freeform 16">
              <a:extLst>
                <a:ext uri="{FF2B5EF4-FFF2-40B4-BE49-F238E27FC236}">
                  <a16:creationId xmlns:a16="http://schemas.microsoft.com/office/drawing/2014/main" id="{C4954B06-5398-0047-F532-B7091E86496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latin typeface="+mj-lt"/>
              </a:endParaRPr>
            </a:p>
          </p:txBody>
        </p:sp>
        <p:sp>
          <p:nvSpPr>
            <p:cNvPr id="43" name="TextBox 17">
              <a:extLst>
                <a:ext uri="{FF2B5EF4-FFF2-40B4-BE49-F238E27FC236}">
                  <a16:creationId xmlns:a16="http://schemas.microsoft.com/office/drawing/2014/main" id="{F5DB2418-F472-3FDF-158E-4DB5D82CA5CF}"/>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latin typeface="+mj-lt"/>
              </a:endParaRPr>
            </a:p>
          </p:txBody>
        </p:sp>
      </p:grpSp>
      <p:sp>
        <p:nvSpPr>
          <p:cNvPr id="39" name="TextBox 35">
            <a:extLst>
              <a:ext uri="{FF2B5EF4-FFF2-40B4-BE49-F238E27FC236}">
                <a16:creationId xmlns:a16="http://schemas.microsoft.com/office/drawing/2014/main" id="{DE37D983-1ADA-43F1-E4E8-322BE9136E09}"/>
              </a:ext>
            </a:extLst>
          </p:cNvPr>
          <p:cNvSpPr txBox="1"/>
          <p:nvPr/>
        </p:nvSpPr>
        <p:spPr>
          <a:xfrm>
            <a:off x="404916" y="1864378"/>
            <a:ext cx="6488591" cy="858248"/>
          </a:xfrm>
          <a:prstGeom prst="rect">
            <a:avLst/>
          </a:prstGeom>
        </p:spPr>
        <p:txBody>
          <a:bodyPr wrap="square" lIns="0" tIns="0" rIns="0" bIns="0" rtlCol="0" anchor="t">
            <a:spAutoFit/>
          </a:bodyPr>
          <a:lstStyle/>
          <a:p>
            <a:pPr marL="0" lvl="0" indent="0" algn="l">
              <a:lnSpc>
                <a:spcPts val="6553"/>
              </a:lnSpc>
              <a:spcBef>
                <a:spcPct val="0"/>
              </a:spcBef>
            </a:pPr>
            <a:r>
              <a:rPr lang="en-US" sz="6600" b="1">
                <a:solidFill>
                  <a:srgbClr val="FFC700"/>
                </a:solidFill>
                <a:effectLst>
                  <a:outerShdw blurRad="38100" dist="38100" dir="2700000" algn="tl">
                    <a:srgbClr val="000000">
                      <a:alpha val="43137"/>
                    </a:srgbClr>
                  </a:outerShdw>
                </a:effectLst>
                <a:latin typeface="+mj-lt"/>
                <a:ea typeface="Open Sans Extra Bold"/>
                <a:cs typeface="Open Sans Extra Bold"/>
                <a:sym typeface="Open Sans Extra Bold"/>
              </a:rPr>
              <a:t>Specific Objectives</a:t>
            </a:r>
          </a:p>
        </p:txBody>
      </p:sp>
      <p:sp>
        <p:nvSpPr>
          <p:cNvPr id="44" name="TextBox 25">
            <a:extLst>
              <a:ext uri="{FF2B5EF4-FFF2-40B4-BE49-F238E27FC236}">
                <a16:creationId xmlns:a16="http://schemas.microsoft.com/office/drawing/2014/main" id="{014E3B06-38F1-9D38-4FC7-1574B89D2ED9}"/>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26" name="Slide Number Placeholder 25">
            <a:extLst>
              <a:ext uri="{FF2B5EF4-FFF2-40B4-BE49-F238E27FC236}">
                <a16:creationId xmlns:a16="http://schemas.microsoft.com/office/drawing/2014/main" id="{F3BC6E55-AA30-0F7F-04C2-3683F11142F6}"/>
              </a:ext>
            </a:extLst>
          </p:cNvPr>
          <p:cNvSpPr>
            <a:spLocks noGrp="1"/>
          </p:cNvSpPr>
          <p:nvPr>
            <p:ph type="sldNum" sz="quarter" idx="12"/>
          </p:nvPr>
        </p:nvSpPr>
        <p:spPr>
          <a:xfrm>
            <a:off x="15984071" y="9816523"/>
            <a:ext cx="2133600" cy="365125"/>
          </a:xfrm>
        </p:spPr>
        <p:txBody>
          <a:bodyPr/>
          <a:lstStyle/>
          <a:p>
            <a:fld id="{B6F15528-21DE-4FAA-801E-634DDDAF4B2B}" type="slidenum">
              <a:rPr lang="en-US" sz="2800" smtClean="0">
                <a:solidFill>
                  <a:schemeClr val="tx1"/>
                </a:solidFill>
              </a:rPr>
              <a:pPr/>
              <a:t>85</a:t>
            </a:fld>
            <a:endParaRPr lang="en-US" sz="2800">
              <a:solidFill>
                <a:schemeClr val="tx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B43F8A6-A2E6-6DD5-F66F-A5CE72C02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717" y="1609910"/>
            <a:ext cx="1344275" cy="1476190"/>
          </a:xfrm>
          <a:prstGeom prst="rect">
            <a:avLst/>
          </a:prstGeom>
        </p:spPr>
      </p:pic>
      <p:grpSp>
        <p:nvGrpSpPr>
          <p:cNvPr id="3" name="Group 3">
            <a:extLst>
              <a:ext uri="{FF2B5EF4-FFF2-40B4-BE49-F238E27FC236}">
                <a16:creationId xmlns:a16="http://schemas.microsoft.com/office/drawing/2014/main" id="{F1C194E8-4056-05F5-57ED-E43BB698B14E}"/>
              </a:ext>
            </a:extLst>
          </p:cNvPr>
          <p:cNvGrpSpPr/>
          <p:nvPr/>
        </p:nvGrpSpPr>
        <p:grpSpPr>
          <a:xfrm>
            <a:off x="-9525" y="-72643"/>
            <a:ext cx="18288000" cy="1625028"/>
            <a:chOff x="0" y="0"/>
            <a:chExt cx="4816593" cy="427991"/>
          </a:xfrm>
        </p:grpSpPr>
        <p:sp>
          <p:nvSpPr>
            <p:cNvPr id="9" name="Freeform 4">
              <a:extLst>
                <a:ext uri="{FF2B5EF4-FFF2-40B4-BE49-F238E27FC236}">
                  <a16:creationId xmlns:a16="http://schemas.microsoft.com/office/drawing/2014/main" id="{889B85AB-6AAF-A1D3-0B82-2489839364DF}"/>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5" name="TextBox 5">
              <a:extLst>
                <a:ext uri="{FF2B5EF4-FFF2-40B4-BE49-F238E27FC236}">
                  <a16:creationId xmlns:a16="http://schemas.microsoft.com/office/drawing/2014/main" id="{60250E13-4A9A-440C-E16F-281A5D4A4C5B}"/>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6" name="Picture 15" descr="A blue text on a black background&#10;&#10;Description automatically generated">
            <a:extLst>
              <a:ext uri="{FF2B5EF4-FFF2-40B4-BE49-F238E27FC236}">
                <a16:creationId xmlns:a16="http://schemas.microsoft.com/office/drawing/2014/main" id="{9C0BEB69-B394-ED0A-F4A6-63804AC3F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pic>
        <p:nvPicPr>
          <p:cNvPr id="70" name="Picture 69">
            <a:extLst>
              <a:ext uri="{FF2B5EF4-FFF2-40B4-BE49-F238E27FC236}">
                <a16:creationId xmlns:a16="http://schemas.microsoft.com/office/drawing/2014/main" id="{63CC4EF5-8319-E8BF-3180-ACC9413CFC08}"/>
              </a:ext>
            </a:extLst>
          </p:cNvPr>
          <p:cNvPicPr>
            <a:picLocks noChangeAspect="1"/>
          </p:cNvPicPr>
          <p:nvPr/>
        </p:nvPicPr>
        <p:blipFill rotWithShape="1">
          <a:blip r:embed="rId4">
            <a:extLst>
              <a:ext uri="{28A0092B-C50C-407E-A947-70E740481C1C}">
                <a14:useLocalDpi xmlns:a14="http://schemas.microsoft.com/office/drawing/2010/main" val="0"/>
              </a:ext>
            </a:extLst>
          </a:blip>
          <a:srcRect l="4549"/>
          <a:stretch/>
        </p:blipFill>
        <p:spPr>
          <a:xfrm>
            <a:off x="1865030" y="5201279"/>
            <a:ext cx="2412269" cy="2527224"/>
          </a:xfrm>
          <a:prstGeom prst="rect">
            <a:avLst/>
          </a:prstGeom>
        </p:spPr>
      </p:pic>
      <p:grpSp>
        <p:nvGrpSpPr>
          <p:cNvPr id="47" name="Group 47"/>
          <p:cNvGrpSpPr/>
          <p:nvPr/>
        </p:nvGrpSpPr>
        <p:grpSpPr>
          <a:xfrm>
            <a:off x="32657" y="8929397"/>
            <a:ext cx="18288000" cy="1395703"/>
            <a:chOff x="0" y="0"/>
            <a:chExt cx="24384000" cy="1860937"/>
          </a:xfrm>
        </p:grpSpPr>
        <p:sp>
          <p:nvSpPr>
            <p:cNvPr id="48" name="Freeform 4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5">
                <a:extLst>
                  <a:ext uri="{96DAC541-7B7A-43D3-8B79-37D633B846F1}">
                    <asvg:svgBlip xmlns:asvg="http://schemas.microsoft.com/office/drawing/2016/SVG/main" r:embed="rId6"/>
                  </a:ext>
                </a:extLst>
              </a:blip>
              <a:stretch>
                <a:fillRect b="-37612"/>
              </a:stretch>
            </a:blipFill>
          </p:spPr>
          <p:txBody>
            <a:bodyPr/>
            <a:lstStyle/>
            <a:p>
              <a:endParaRPr lang="en-US">
                <a:latin typeface="+mj-lt"/>
              </a:endParaRPr>
            </a:p>
          </p:txBody>
        </p:sp>
        <p:sp>
          <p:nvSpPr>
            <p:cNvPr id="50" name="Freeform 5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7"/>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B6AB22A9-58AB-1F6D-80DD-71830EF7E2B0}"/>
              </a:ext>
            </a:extLst>
          </p:cNvPr>
          <p:cNvSpPr txBox="1"/>
          <p:nvPr/>
        </p:nvSpPr>
        <p:spPr>
          <a:xfrm>
            <a:off x="11608" y="-174050"/>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Technologies</a:t>
            </a:r>
          </a:p>
        </p:txBody>
      </p:sp>
      <p:grpSp>
        <p:nvGrpSpPr>
          <p:cNvPr id="4" name="Group 3">
            <a:extLst>
              <a:ext uri="{FF2B5EF4-FFF2-40B4-BE49-F238E27FC236}">
                <a16:creationId xmlns:a16="http://schemas.microsoft.com/office/drawing/2014/main" id="{D32C1684-5294-7837-A648-4871E254D385}"/>
              </a:ext>
            </a:extLst>
          </p:cNvPr>
          <p:cNvGrpSpPr/>
          <p:nvPr/>
        </p:nvGrpSpPr>
        <p:grpSpPr>
          <a:xfrm>
            <a:off x="3412247" y="2184180"/>
            <a:ext cx="10025812" cy="6803215"/>
            <a:chOff x="4829026" y="2184180"/>
            <a:chExt cx="10025812" cy="6803215"/>
          </a:xfrm>
        </p:grpSpPr>
        <p:sp>
          <p:nvSpPr>
            <p:cNvPr id="6" name="Freeform: Shape 5">
              <a:extLst>
                <a:ext uri="{FF2B5EF4-FFF2-40B4-BE49-F238E27FC236}">
                  <a16:creationId xmlns:a16="http://schemas.microsoft.com/office/drawing/2014/main" id="{D4B4877B-AE8E-B440-1A13-20C9109D4D1E}"/>
                </a:ext>
              </a:extLst>
            </p:cNvPr>
            <p:cNvSpPr/>
            <p:nvPr/>
          </p:nvSpPr>
          <p:spPr>
            <a:xfrm>
              <a:off x="12769267" y="3666565"/>
              <a:ext cx="2085571" cy="2397208"/>
            </a:xfrm>
            <a:custGeom>
              <a:avLst/>
              <a:gdLst>
                <a:gd name="connsiteX0" fmla="*/ 0 w 2397207"/>
                <a:gd name="connsiteY0" fmla="*/ 1042785 h 2085570"/>
                <a:gd name="connsiteX1" fmla="*/ 521393 w 2397207"/>
                <a:gd name="connsiteY1" fmla="*/ 0 h 2085570"/>
                <a:gd name="connsiteX2" fmla="*/ 1875815 w 2397207"/>
                <a:gd name="connsiteY2" fmla="*/ 0 h 2085570"/>
                <a:gd name="connsiteX3" fmla="*/ 2397207 w 2397207"/>
                <a:gd name="connsiteY3" fmla="*/ 1042785 h 2085570"/>
                <a:gd name="connsiteX4" fmla="*/ 1875815 w 2397207"/>
                <a:gd name="connsiteY4" fmla="*/ 2085570 h 2085570"/>
                <a:gd name="connsiteX5" fmla="*/ 521393 w 2397207"/>
                <a:gd name="connsiteY5" fmla="*/ 2085570 h 2085570"/>
                <a:gd name="connsiteX6" fmla="*/ 0 w 2397207"/>
                <a:gd name="connsiteY6" fmla="*/ 1042785 h 208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7207" h="2085570">
                  <a:moveTo>
                    <a:pt x="1198604" y="0"/>
                  </a:moveTo>
                  <a:lnTo>
                    <a:pt x="2397206" y="453612"/>
                  </a:lnTo>
                  <a:lnTo>
                    <a:pt x="2397206" y="1631959"/>
                  </a:lnTo>
                  <a:lnTo>
                    <a:pt x="1198604" y="2085570"/>
                  </a:lnTo>
                  <a:lnTo>
                    <a:pt x="1" y="1631959"/>
                  </a:lnTo>
                  <a:lnTo>
                    <a:pt x="1" y="453612"/>
                  </a:lnTo>
                  <a:lnTo>
                    <a:pt x="1198604" y="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473591" tIns="522156" rIns="473592" bIns="522155" numCol="1" spcCol="1270" anchor="ctr" anchorCtr="0">
              <a:noAutofit/>
            </a:bodyPr>
            <a:lstStyle/>
            <a:p>
              <a:pPr marL="0" lvl="0" indent="0" algn="ctr" defTabSz="1733550">
                <a:lnSpc>
                  <a:spcPct val="90000"/>
                </a:lnSpc>
                <a:spcBef>
                  <a:spcPct val="0"/>
                </a:spcBef>
                <a:spcAft>
                  <a:spcPct val="35000"/>
                </a:spcAft>
                <a:buNone/>
              </a:pPr>
              <a:endParaRPr lang="en-US" sz="3900" kern="1200">
                <a:noFill/>
                <a:latin typeface="+mj-lt"/>
              </a:endParaRPr>
            </a:p>
          </p:txBody>
        </p:sp>
        <p:sp>
          <p:nvSpPr>
            <p:cNvPr id="8" name="Rectangle 7">
              <a:extLst>
                <a:ext uri="{FF2B5EF4-FFF2-40B4-BE49-F238E27FC236}">
                  <a16:creationId xmlns:a16="http://schemas.microsoft.com/office/drawing/2014/main" id="{78435019-9CEB-B042-7DA4-A406248CD555}"/>
                </a:ext>
              </a:extLst>
            </p:cNvPr>
            <p:cNvSpPr/>
            <p:nvPr/>
          </p:nvSpPr>
          <p:spPr>
            <a:xfrm>
              <a:off x="10783690" y="2184180"/>
              <a:ext cx="2675283" cy="143832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latin typeface="+mj-lt"/>
              </a:endParaRPr>
            </a:p>
          </p:txBody>
        </p:sp>
        <p:sp>
          <p:nvSpPr>
            <p:cNvPr id="10" name="Freeform: Shape 9">
              <a:extLst>
                <a:ext uri="{FF2B5EF4-FFF2-40B4-BE49-F238E27FC236}">
                  <a16:creationId xmlns:a16="http://schemas.microsoft.com/office/drawing/2014/main" id="{7709B2F3-9711-6A85-D605-C1AB9461DFE3}"/>
                </a:ext>
              </a:extLst>
            </p:cNvPr>
            <p:cNvSpPr/>
            <p:nvPr/>
          </p:nvSpPr>
          <p:spPr>
            <a:xfrm>
              <a:off x="7657463" y="2610152"/>
              <a:ext cx="3430869" cy="3564888"/>
            </a:xfrm>
            <a:custGeom>
              <a:avLst/>
              <a:gdLst>
                <a:gd name="connsiteX0" fmla="*/ 0 w 3564887"/>
                <a:gd name="connsiteY0" fmla="*/ 1715434 h 3430868"/>
                <a:gd name="connsiteX1" fmla="*/ 857717 w 3564887"/>
                <a:gd name="connsiteY1" fmla="*/ 1 h 3430868"/>
                <a:gd name="connsiteX2" fmla="*/ 2707170 w 3564887"/>
                <a:gd name="connsiteY2" fmla="*/ 1 h 3430868"/>
                <a:gd name="connsiteX3" fmla="*/ 3564887 w 3564887"/>
                <a:gd name="connsiteY3" fmla="*/ 1715434 h 3430868"/>
                <a:gd name="connsiteX4" fmla="*/ 2707170 w 3564887"/>
                <a:gd name="connsiteY4" fmla="*/ 3430867 h 3430868"/>
                <a:gd name="connsiteX5" fmla="*/ 857717 w 3564887"/>
                <a:gd name="connsiteY5" fmla="*/ 3430867 h 3430868"/>
                <a:gd name="connsiteX6" fmla="*/ 0 w 3564887"/>
                <a:gd name="connsiteY6" fmla="*/ 1715434 h 34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4887" h="3430868">
                  <a:moveTo>
                    <a:pt x="1782444" y="0"/>
                  </a:moveTo>
                  <a:lnTo>
                    <a:pt x="3564885" y="825472"/>
                  </a:lnTo>
                  <a:lnTo>
                    <a:pt x="3564885" y="2605396"/>
                  </a:lnTo>
                  <a:lnTo>
                    <a:pt x="1782444" y="3430868"/>
                  </a:lnTo>
                  <a:lnTo>
                    <a:pt x="2" y="2605396"/>
                  </a:lnTo>
                  <a:lnTo>
                    <a:pt x="2" y="825472"/>
                  </a:lnTo>
                  <a:lnTo>
                    <a:pt x="1782444" y="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shade val="50000"/>
                <a:hueOff val="240958"/>
                <a:satOff val="-5040"/>
                <a:lumOff val="28042"/>
                <a:alphaOff val="0"/>
              </a:schemeClr>
            </a:fillRef>
            <a:effectRef idx="2">
              <a:schemeClr val="accent1">
                <a:shade val="50000"/>
                <a:hueOff val="240958"/>
                <a:satOff val="-5040"/>
                <a:lumOff val="28042"/>
                <a:alphaOff val="0"/>
              </a:schemeClr>
            </a:effectRef>
            <a:fontRef idx="minor">
              <a:schemeClr val="lt1"/>
            </a:fontRef>
          </p:style>
          <p:txBody>
            <a:bodyPr spcFirstLastPara="0" vert="horz" wrap="square" lIns="801093" tIns="823011" rIns="801094" bIns="823010" numCol="1" spcCol="1270" anchor="ctr" anchorCtr="0">
              <a:noAutofit/>
            </a:bodyPr>
            <a:lstStyle/>
            <a:p>
              <a:pPr marL="0" lvl="0" indent="0" algn="ctr" defTabSz="2800350">
                <a:lnSpc>
                  <a:spcPct val="90000"/>
                </a:lnSpc>
                <a:spcBef>
                  <a:spcPct val="0"/>
                </a:spcBef>
                <a:spcAft>
                  <a:spcPct val="35000"/>
                </a:spcAft>
                <a:buNone/>
              </a:pPr>
              <a:endParaRPr lang="en-US" sz="6300" kern="1200">
                <a:noFill/>
                <a:latin typeface="+mj-lt"/>
              </a:endParaRPr>
            </a:p>
          </p:txBody>
        </p:sp>
        <p:sp>
          <p:nvSpPr>
            <p:cNvPr id="11" name="Rectangle 10">
              <a:extLst>
                <a:ext uri="{FF2B5EF4-FFF2-40B4-BE49-F238E27FC236}">
                  <a16:creationId xmlns:a16="http://schemas.microsoft.com/office/drawing/2014/main" id="{55780DD8-C9D0-E9E8-F9C9-F1D866286303}"/>
                </a:ext>
              </a:extLst>
            </p:cNvPr>
            <p:cNvSpPr/>
            <p:nvPr/>
          </p:nvSpPr>
          <p:spPr>
            <a:xfrm>
              <a:off x="4829026" y="4930481"/>
              <a:ext cx="2588984" cy="143832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latin typeface="+mj-lt"/>
              </a:endParaRPr>
            </a:p>
          </p:txBody>
        </p:sp>
        <p:sp>
          <p:nvSpPr>
            <p:cNvPr id="12" name="Freeform: Shape 11">
              <a:extLst>
                <a:ext uri="{FF2B5EF4-FFF2-40B4-BE49-F238E27FC236}">
                  <a16:creationId xmlns:a16="http://schemas.microsoft.com/office/drawing/2014/main" id="{7E1D2C9D-CC9E-0DAA-33C0-A31D8973997D}"/>
                </a:ext>
              </a:extLst>
            </p:cNvPr>
            <p:cNvSpPr/>
            <p:nvPr/>
          </p:nvSpPr>
          <p:spPr>
            <a:xfrm>
              <a:off x="9586136" y="5510162"/>
              <a:ext cx="2925368" cy="3146647"/>
            </a:xfrm>
            <a:custGeom>
              <a:avLst/>
              <a:gdLst>
                <a:gd name="connsiteX0" fmla="*/ 0 w 3146646"/>
                <a:gd name="connsiteY0" fmla="*/ 1462684 h 2925367"/>
                <a:gd name="connsiteX1" fmla="*/ 731342 w 3146646"/>
                <a:gd name="connsiteY1" fmla="*/ 1 h 2925367"/>
                <a:gd name="connsiteX2" fmla="*/ 2415304 w 3146646"/>
                <a:gd name="connsiteY2" fmla="*/ 1 h 2925367"/>
                <a:gd name="connsiteX3" fmla="*/ 3146646 w 3146646"/>
                <a:gd name="connsiteY3" fmla="*/ 1462684 h 2925367"/>
                <a:gd name="connsiteX4" fmla="*/ 2415304 w 3146646"/>
                <a:gd name="connsiteY4" fmla="*/ 2925366 h 2925367"/>
                <a:gd name="connsiteX5" fmla="*/ 731342 w 3146646"/>
                <a:gd name="connsiteY5" fmla="*/ 2925366 h 2925367"/>
                <a:gd name="connsiteX6" fmla="*/ 0 w 3146646"/>
                <a:gd name="connsiteY6" fmla="*/ 1462684 h 292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6646" h="2925367">
                  <a:moveTo>
                    <a:pt x="1573322" y="0"/>
                  </a:moveTo>
                  <a:lnTo>
                    <a:pt x="3146644" y="679913"/>
                  </a:lnTo>
                  <a:lnTo>
                    <a:pt x="3146644" y="2245454"/>
                  </a:lnTo>
                  <a:lnTo>
                    <a:pt x="1573322" y="2925367"/>
                  </a:lnTo>
                  <a:lnTo>
                    <a:pt x="2" y="2245454"/>
                  </a:lnTo>
                  <a:lnTo>
                    <a:pt x="2" y="679913"/>
                  </a:lnTo>
                  <a:lnTo>
                    <a:pt x="1573322" y="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shade val="50000"/>
                <a:hueOff val="361436"/>
                <a:satOff val="-7560"/>
                <a:lumOff val="42063"/>
                <a:alphaOff val="0"/>
              </a:schemeClr>
            </a:fillRef>
            <a:effectRef idx="2">
              <a:schemeClr val="accent1">
                <a:shade val="50000"/>
                <a:hueOff val="361436"/>
                <a:satOff val="-7560"/>
                <a:lumOff val="42063"/>
                <a:alphaOff val="0"/>
              </a:schemeClr>
            </a:effectRef>
            <a:fontRef idx="minor">
              <a:schemeClr val="lt1"/>
            </a:fontRef>
          </p:style>
          <p:txBody>
            <a:bodyPr spcFirstLastPara="0" vert="horz" wrap="square" lIns="470418" tIns="506002" rIns="470419" bIns="506001" numCol="1" spcCol="1270" anchor="ctr" anchorCtr="0">
              <a:noAutofit/>
            </a:bodyPr>
            <a:lstStyle/>
            <a:p>
              <a:pPr marL="0" lvl="0" indent="0" algn="ctr" defTabSz="1600200">
                <a:lnSpc>
                  <a:spcPct val="90000"/>
                </a:lnSpc>
                <a:spcBef>
                  <a:spcPct val="0"/>
                </a:spcBef>
                <a:spcAft>
                  <a:spcPct val="35000"/>
                </a:spcAft>
                <a:buNone/>
              </a:pPr>
              <a:endParaRPr lang="en-US" sz="3600" kern="1200">
                <a:latin typeface="+mj-lt"/>
              </a:endParaRPr>
            </a:p>
          </p:txBody>
        </p:sp>
        <p:sp>
          <p:nvSpPr>
            <p:cNvPr id="13" name="Freeform: Shape 12">
              <a:extLst>
                <a:ext uri="{FF2B5EF4-FFF2-40B4-BE49-F238E27FC236}">
                  <a16:creationId xmlns:a16="http://schemas.microsoft.com/office/drawing/2014/main" id="{FBB84DE1-BE42-FBC7-E478-EA806FFE6568}"/>
                </a:ext>
              </a:extLst>
            </p:cNvPr>
            <p:cNvSpPr/>
            <p:nvPr/>
          </p:nvSpPr>
          <p:spPr>
            <a:xfrm>
              <a:off x="6934200" y="5616945"/>
              <a:ext cx="2085571" cy="2285738"/>
            </a:xfrm>
            <a:custGeom>
              <a:avLst/>
              <a:gdLst>
                <a:gd name="connsiteX0" fmla="*/ 0 w 2285737"/>
                <a:gd name="connsiteY0" fmla="*/ 1042785 h 2085570"/>
                <a:gd name="connsiteX1" fmla="*/ 521393 w 2285737"/>
                <a:gd name="connsiteY1" fmla="*/ 0 h 2085570"/>
                <a:gd name="connsiteX2" fmla="*/ 1764345 w 2285737"/>
                <a:gd name="connsiteY2" fmla="*/ 0 h 2085570"/>
                <a:gd name="connsiteX3" fmla="*/ 2285737 w 2285737"/>
                <a:gd name="connsiteY3" fmla="*/ 1042785 h 2085570"/>
                <a:gd name="connsiteX4" fmla="*/ 1764345 w 2285737"/>
                <a:gd name="connsiteY4" fmla="*/ 2085570 h 2085570"/>
                <a:gd name="connsiteX5" fmla="*/ 521393 w 2285737"/>
                <a:gd name="connsiteY5" fmla="*/ 2085570 h 2085570"/>
                <a:gd name="connsiteX6" fmla="*/ 0 w 2285737"/>
                <a:gd name="connsiteY6" fmla="*/ 1042785 h 208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5737" h="2085570">
                  <a:moveTo>
                    <a:pt x="1142869" y="0"/>
                  </a:moveTo>
                  <a:lnTo>
                    <a:pt x="2285736" y="475734"/>
                  </a:lnTo>
                  <a:lnTo>
                    <a:pt x="2285736" y="1609837"/>
                  </a:lnTo>
                  <a:lnTo>
                    <a:pt x="1142869" y="2085570"/>
                  </a:lnTo>
                  <a:lnTo>
                    <a:pt x="1" y="1609837"/>
                  </a:lnTo>
                  <a:lnTo>
                    <a:pt x="1" y="475734"/>
                  </a:lnTo>
                  <a:lnTo>
                    <a:pt x="1142869" y="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shade val="50000"/>
                <a:hueOff val="240958"/>
                <a:satOff val="-5040"/>
                <a:lumOff val="28042"/>
                <a:alphaOff val="0"/>
              </a:schemeClr>
            </a:fillRef>
            <a:effectRef idx="2">
              <a:schemeClr val="accent1">
                <a:shade val="50000"/>
                <a:hueOff val="240958"/>
                <a:satOff val="-5040"/>
                <a:lumOff val="28042"/>
                <a:alphaOff val="0"/>
              </a:schemeClr>
            </a:effectRef>
            <a:fontRef idx="minor">
              <a:schemeClr val="lt1"/>
            </a:fontRef>
          </p:style>
          <p:txBody>
            <a:bodyPr spcFirstLastPara="0" vert="horz" wrap="square" lIns="480965" tIns="512867" rIns="480966" bIns="512866" numCol="1" spcCol="1270" anchor="ctr" anchorCtr="0">
              <a:noAutofit/>
            </a:bodyPr>
            <a:lstStyle/>
            <a:p>
              <a:pPr marL="0" lvl="0" indent="0" algn="ctr" defTabSz="1733550">
                <a:lnSpc>
                  <a:spcPct val="90000"/>
                </a:lnSpc>
                <a:spcBef>
                  <a:spcPct val="0"/>
                </a:spcBef>
                <a:spcAft>
                  <a:spcPct val="35000"/>
                </a:spcAft>
                <a:buNone/>
              </a:pPr>
              <a:endParaRPr lang="en-US" sz="3900" kern="1200">
                <a:noFill/>
                <a:latin typeface="+mj-lt"/>
              </a:endParaRPr>
            </a:p>
          </p:txBody>
        </p:sp>
        <p:sp>
          <p:nvSpPr>
            <p:cNvPr id="14" name="Rectangle 13">
              <a:extLst>
                <a:ext uri="{FF2B5EF4-FFF2-40B4-BE49-F238E27FC236}">
                  <a16:creationId xmlns:a16="http://schemas.microsoft.com/office/drawing/2014/main" id="{94672916-E814-5B9E-E167-122D1CB86EAB}"/>
                </a:ext>
              </a:extLst>
            </p:cNvPr>
            <p:cNvSpPr/>
            <p:nvPr/>
          </p:nvSpPr>
          <p:spPr>
            <a:xfrm>
              <a:off x="10783690" y="7549071"/>
              <a:ext cx="2675283" cy="143832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latin typeface="+mj-lt"/>
              </a:endParaRPr>
            </a:p>
          </p:txBody>
        </p:sp>
      </p:grpSp>
      <p:sp>
        <p:nvSpPr>
          <p:cNvPr id="59" name="Hexagon 58">
            <a:extLst>
              <a:ext uri="{FF2B5EF4-FFF2-40B4-BE49-F238E27FC236}">
                <a16:creationId xmlns:a16="http://schemas.microsoft.com/office/drawing/2014/main" id="{9E85D764-2A5D-161B-DB66-20C3D9CA220B}"/>
              </a:ext>
            </a:extLst>
          </p:cNvPr>
          <p:cNvSpPr/>
          <p:nvPr/>
        </p:nvSpPr>
        <p:spPr>
          <a:xfrm rot="5400000">
            <a:off x="9747269" y="2540114"/>
            <a:ext cx="4116989" cy="3657600"/>
          </a:xfrm>
          <a:prstGeom prst="hexagon">
            <a:avLst/>
          </a:pr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1" name="TextBox 60">
            <a:extLst>
              <a:ext uri="{FF2B5EF4-FFF2-40B4-BE49-F238E27FC236}">
                <a16:creationId xmlns:a16="http://schemas.microsoft.com/office/drawing/2014/main" id="{C3441FC3-C176-FBCE-41C6-76E42C8FD845}"/>
              </a:ext>
            </a:extLst>
          </p:cNvPr>
          <p:cNvSpPr txBox="1"/>
          <p:nvPr/>
        </p:nvSpPr>
        <p:spPr>
          <a:xfrm>
            <a:off x="5898421" y="6405909"/>
            <a:ext cx="1478703" cy="646331"/>
          </a:xfrm>
          <a:prstGeom prst="rect">
            <a:avLst/>
          </a:prstGeom>
          <a:noFill/>
        </p:spPr>
        <p:txBody>
          <a:bodyPr wrap="square">
            <a:spAutoFit/>
          </a:bodyPr>
          <a:lstStyle/>
          <a:p>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React </a:t>
            </a:r>
            <a:endParaRPr lang="en-US" sz="3600">
              <a:latin typeface="+mj-lt"/>
            </a:endParaRPr>
          </a:p>
        </p:txBody>
      </p:sp>
      <p:sp>
        <p:nvSpPr>
          <p:cNvPr id="63" name="TextBox 62">
            <a:extLst>
              <a:ext uri="{FF2B5EF4-FFF2-40B4-BE49-F238E27FC236}">
                <a16:creationId xmlns:a16="http://schemas.microsoft.com/office/drawing/2014/main" id="{9D822E83-41E9-A2BE-C40C-A9D05A90B3C8}"/>
              </a:ext>
            </a:extLst>
          </p:cNvPr>
          <p:cNvSpPr txBox="1"/>
          <p:nvPr/>
        </p:nvSpPr>
        <p:spPr>
          <a:xfrm>
            <a:off x="7175783" y="3631419"/>
            <a:ext cx="2084733" cy="1200329"/>
          </a:xfrm>
          <a:prstGeom prst="rect">
            <a:avLst/>
          </a:prstGeom>
          <a:noFill/>
        </p:spPr>
        <p:txBody>
          <a:bodyPr wrap="square">
            <a:spAutoFit/>
          </a:bodyPr>
          <a:lstStyle/>
          <a:p>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Python</a:t>
            </a:r>
          </a:p>
          <a:p>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libraries </a:t>
            </a:r>
            <a:endParaRPr lang="en-US" sz="3600">
              <a:latin typeface="+mj-lt"/>
            </a:endParaRPr>
          </a:p>
        </p:txBody>
      </p:sp>
      <p:sp>
        <p:nvSpPr>
          <p:cNvPr id="66" name="TextBox 65">
            <a:extLst>
              <a:ext uri="{FF2B5EF4-FFF2-40B4-BE49-F238E27FC236}">
                <a16:creationId xmlns:a16="http://schemas.microsoft.com/office/drawing/2014/main" id="{CE923C18-8000-D57C-DCF6-EC8DCCC6C277}"/>
              </a:ext>
            </a:extLst>
          </p:cNvPr>
          <p:cNvSpPr txBox="1"/>
          <p:nvPr/>
        </p:nvSpPr>
        <p:spPr>
          <a:xfrm>
            <a:off x="10209483" y="3387524"/>
            <a:ext cx="2928389" cy="1569660"/>
          </a:xfrm>
          <a:prstGeom prst="rect">
            <a:avLst/>
          </a:prstGeom>
          <a:noFill/>
        </p:spPr>
        <p:txBody>
          <a:bodyPr wrap="square">
            <a:spAutoFit/>
          </a:bodyPr>
          <a:lstStyle/>
          <a:p>
            <a:pPr algn="ctr"/>
            <a:r>
              <a:rPr lang="en-US" sz="32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Artificial Intelligent</a:t>
            </a:r>
          </a:p>
          <a:p>
            <a:pPr algn="ctr"/>
            <a:r>
              <a:rPr lang="en-US" sz="32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 (AI)</a:t>
            </a:r>
          </a:p>
        </p:txBody>
      </p:sp>
      <p:sp>
        <p:nvSpPr>
          <p:cNvPr id="79" name="AutoShape 14">
            <a:extLst>
              <a:ext uri="{FF2B5EF4-FFF2-40B4-BE49-F238E27FC236}">
                <a16:creationId xmlns:a16="http://schemas.microsoft.com/office/drawing/2014/main" id="{DCDDAA3F-4C88-FC01-A1F8-E1CDE854F88E}"/>
              </a:ext>
            </a:extLst>
          </p:cNvPr>
          <p:cNvSpPr/>
          <p:nvPr/>
        </p:nvSpPr>
        <p:spPr>
          <a:xfrm flipH="1">
            <a:off x="3861504" y="6757198"/>
            <a:ext cx="1676400" cy="0"/>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4" name="AutoShape 14">
            <a:extLst>
              <a:ext uri="{FF2B5EF4-FFF2-40B4-BE49-F238E27FC236}">
                <a16:creationId xmlns:a16="http://schemas.microsoft.com/office/drawing/2014/main" id="{D689B2A2-9502-4099-AB5E-D0D193E4BE50}"/>
              </a:ext>
            </a:extLst>
          </p:cNvPr>
          <p:cNvSpPr/>
          <p:nvPr/>
        </p:nvSpPr>
        <p:spPr>
          <a:xfrm flipH="1" flipV="1">
            <a:off x="6355621" y="2380684"/>
            <a:ext cx="475394" cy="768297"/>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5" name="AutoShape 14">
            <a:extLst>
              <a:ext uri="{FF2B5EF4-FFF2-40B4-BE49-F238E27FC236}">
                <a16:creationId xmlns:a16="http://schemas.microsoft.com/office/drawing/2014/main" id="{174BB207-1878-7662-880D-5E5892CCB99E}"/>
              </a:ext>
            </a:extLst>
          </p:cNvPr>
          <p:cNvSpPr/>
          <p:nvPr/>
        </p:nvSpPr>
        <p:spPr>
          <a:xfrm flipV="1">
            <a:off x="13674959" y="4305299"/>
            <a:ext cx="840992" cy="11647"/>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86" name="AutoShape 14">
            <a:extLst>
              <a:ext uri="{FF2B5EF4-FFF2-40B4-BE49-F238E27FC236}">
                <a16:creationId xmlns:a16="http://schemas.microsoft.com/office/drawing/2014/main" id="{1747080D-31ED-24FD-2D6A-813802D57303}"/>
              </a:ext>
            </a:extLst>
          </p:cNvPr>
          <p:cNvSpPr/>
          <p:nvPr/>
        </p:nvSpPr>
        <p:spPr>
          <a:xfrm>
            <a:off x="11080021" y="7140478"/>
            <a:ext cx="1968230" cy="59317"/>
          </a:xfrm>
          <a:prstGeom prst="line">
            <a:avLst/>
          </a:prstGeom>
          <a:ln w="47625" cap="flat">
            <a:solidFill>
              <a:srgbClr val="0345E4"/>
            </a:solidFill>
            <a:prstDash val="solid"/>
            <a:headEnd type="none" w="sm" len="sm"/>
            <a:tailEnd type="oval" w="lg" len="lg"/>
          </a:ln>
        </p:spPr>
        <p:txBody>
          <a:bodyPr/>
          <a:lstStyle/>
          <a:p>
            <a:endParaRPr lang="en-US">
              <a:latin typeface="+mj-lt"/>
            </a:endParaRPr>
          </a:p>
        </p:txBody>
      </p:sp>
      <p:sp>
        <p:nvSpPr>
          <p:cNvPr id="2" name="TextBox 1">
            <a:extLst>
              <a:ext uri="{FF2B5EF4-FFF2-40B4-BE49-F238E27FC236}">
                <a16:creationId xmlns:a16="http://schemas.microsoft.com/office/drawing/2014/main" id="{F3229C55-E7BC-E8C1-09B2-AF2DF796114A}"/>
              </a:ext>
            </a:extLst>
          </p:cNvPr>
          <p:cNvSpPr txBox="1"/>
          <p:nvPr/>
        </p:nvSpPr>
        <p:spPr>
          <a:xfrm>
            <a:off x="8413021" y="6555448"/>
            <a:ext cx="2545619" cy="1569660"/>
          </a:xfrm>
          <a:prstGeom prst="rect">
            <a:avLst/>
          </a:prstGeom>
          <a:noFill/>
        </p:spPr>
        <p:txBody>
          <a:bodyPr wrap="square" rtlCol="0">
            <a:spAutoFit/>
          </a:bodyPr>
          <a:lstStyle/>
          <a:p>
            <a:pPr algn="ctr"/>
            <a:r>
              <a:rPr lang="en-US" sz="32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JavaScript libraries</a:t>
            </a:r>
          </a:p>
          <a:p>
            <a:pPr algn="ctr"/>
            <a:endParaRPr lang="en-US" sz="3200" b="1">
              <a:solidFill>
                <a:schemeClr val="bg1"/>
              </a:solidFill>
              <a:effectLst>
                <a:outerShdw blurRad="38100" dist="38100" dir="2700000" algn="tl">
                  <a:srgbClr val="000000">
                    <a:alpha val="43137"/>
                  </a:srgbClr>
                </a:outerShdw>
              </a:effectLst>
              <a:latin typeface="+mj-lt"/>
              <a:cs typeface="Times New Roman" panose="02020603050405020304" pitchFamily="18" charset="0"/>
            </a:endParaRPr>
          </a:p>
        </p:txBody>
      </p:sp>
      <p:pic>
        <p:nvPicPr>
          <p:cNvPr id="5" name="Picture 4">
            <a:extLst>
              <a:ext uri="{FF2B5EF4-FFF2-40B4-BE49-F238E27FC236}">
                <a16:creationId xmlns:a16="http://schemas.microsoft.com/office/drawing/2014/main" id="{98E9E487-338E-8E0D-F07D-09E2532D60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8145" y="6391868"/>
            <a:ext cx="1881566" cy="1881566"/>
          </a:xfrm>
          <a:prstGeom prst="rect">
            <a:avLst/>
          </a:prstGeom>
        </p:spPr>
      </p:pic>
      <p:pic>
        <p:nvPicPr>
          <p:cNvPr id="1026" name="Picture 2" descr="Artificial Intelligence Logo. Artificial Intelligence and Machine Learning  Concept. Vector symbol AI. Neural networks and another modern technologies  concepts. Technology sci-fi concept Stock Vector by ©berya113 194722654">
            <a:extLst>
              <a:ext uri="{FF2B5EF4-FFF2-40B4-BE49-F238E27FC236}">
                <a16:creationId xmlns:a16="http://schemas.microsoft.com/office/drawing/2014/main" id="{2D345A5B-15A0-12A1-B06E-1F8E73389FE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566"/>
          <a:stretch/>
        </p:blipFill>
        <p:spPr bwMode="auto">
          <a:xfrm>
            <a:off x="14696603" y="3334523"/>
            <a:ext cx="1838797" cy="17472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5">
            <a:extLst>
              <a:ext uri="{FF2B5EF4-FFF2-40B4-BE49-F238E27FC236}">
                <a16:creationId xmlns:a16="http://schemas.microsoft.com/office/drawing/2014/main" id="{F14E2C18-5714-E1AE-7434-503429D1F085}"/>
              </a:ext>
            </a:extLst>
          </p:cNvPr>
          <p:cNvSpPr txBox="1"/>
          <p:nvPr/>
        </p:nvSpPr>
        <p:spPr>
          <a:xfrm>
            <a:off x="7982244" y="9893293"/>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17" name="Slide Number Placeholder 16">
            <a:extLst>
              <a:ext uri="{FF2B5EF4-FFF2-40B4-BE49-F238E27FC236}">
                <a16:creationId xmlns:a16="http://schemas.microsoft.com/office/drawing/2014/main" id="{08D08BE1-5C9E-C16A-5722-6837584C3CA4}"/>
              </a:ext>
            </a:extLst>
          </p:cNvPr>
          <p:cNvSpPr>
            <a:spLocks noGrp="1"/>
          </p:cNvSpPr>
          <p:nvPr>
            <p:ph type="sldNum" sz="quarter" idx="12"/>
          </p:nvPr>
        </p:nvSpPr>
        <p:spPr>
          <a:xfrm>
            <a:off x="15925800" y="9835179"/>
            <a:ext cx="2133600" cy="365125"/>
          </a:xfrm>
        </p:spPr>
        <p:txBody>
          <a:bodyPr/>
          <a:lstStyle/>
          <a:p>
            <a:fld id="{B6F15528-21DE-4FAA-801E-634DDDAF4B2B}" type="slidenum">
              <a:rPr lang="en-US" sz="2800" smtClean="0">
                <a:solidFill>
                  <a:schemeClr val="tx1"/>
                </a:solidFill>
              </a:rPr>
              <a:pPr/>
              <a:t>86</a:t>
            </a:fld>
            <a:endParaRPr lang="en-US" sz="2800">
              <a:solidFill>
                <a:schemeClr val="tx1"/>
              </a:solidFill>
            </a:endParaRPr>
          </a:p>
        </p:txBody>
      </p:sp>
    </p:spTree>
    <p:extLst>
      <p:ext uri="{BB962C8B-B14F-4D97-AF65-F5344CB8AC3E}">
        <p14:creationId xmlns:p14="http://schemas.microsoft.com/office/powerpoint/2010/main" val="195048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
            <a:extLst>
              <a:ext uri="{FF2B5EF4-FFF2-40B4-BE49-F238E27FC236}">
                <a16:creationId xmlns:a16="http://schemas.microsoft.com/office/drawing/2014/main" id="{BF7E81DC-3433-F0C0-2E8D-1E688F49E9C8}"/>
              </a:ext>
            </a:extLst>
          </p:cNvPr>
          <p:cNvGrpSpPr/>
          <p:nvPr/>
        </p:nvGrpSpPr>
        <p:grpSpPr>
          <a:xfrm>
            <a:off x="-9525" y="-72643"/>
            <a:ext cx="18288000" cy="1625028"/>
            <a:chOff x="0" y="0"/>
            <a:chExt cx="4816593" cy="427991"/>
          </a:xfrm>
        </p:grpSpPr>
        <p:sp>
          <p:nvSpPr>
            <p:cNvPr id="22" name="Freeform 4">
              <a:extLst>
                <a:ext uri="{FF2B5EF4-FFF2-40B4-BE49-F238E27FC236}">
                  <a16:creationId xmlns:a16="http://schemas.microsoft.com/office/drawing/2014/main" id="{3BD7FD7E-CEF5-F095-340C-78755606B8C1}"/>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23" name="TextBox 5">
              <a:extLst>
                <a:ext uri="{FF2B5EF4-FFF2-40B4-BE49-F238E27FC236}">
                  <a16:creationId xmlns:a16="http://schemas.microsoft.com/office/drawing/2014/main" id="{66292100-3551-5193-5E6F-E1DDA67F4604}"/>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24" name="Picture 23" descr="A blue text on a black background&#10;&#10;Description automatically generated">
            <a:extLst>
              <a:ext uri="{FF2B5EF4-FFF2-40B4-BE49-F238E27FC236}">
                <a16:creationId xmlns:a16="http://schemas.microsoft.com/office/drawing/2014/main" id="{3FA64E41-EF40-AAA0-7738-A70D8D85B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47" name="Group 47"/>
          <p:cNvGrpSpPr/>
          <p:nvPr/>
        </p:nvGrpSpPr>
        <p:grpSpPr>
          <a:xfrm>
            <a:off x="32657" y="8962054"/>
            <a:ext cx="18288000" cy="1395703"/>
            <a:chOff x="0" y="0"/>
            <a:chExt cx="24384000" cy="1860937"/>
          </a:xfrm>
        </p:grpSpPr>
        <p:sp>
          <p:nvSpPr>
            <p:cNvPr id="48" name="Freeform 4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50" name="Freeform 5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55" name="TextBox 5">
            <a:extLst>
              <a:ext uri="{FF2B5EF4-FFF2-40B4-BE49-F238E27FC236}">
                <a16:creationId xmlns:a16="http://schemas.microsoft.com/office/drawing/2014/main" id="{B6AB22A9-58AB-1F6D-80DD-71830EF7E2B0}"/>
              </a:ext>
            </a:extLst>
          </p:cNvPr>
          <p:cNvSpPr txBox="1"/>
          <p:nvPr/>
        </p:nvSpPr>
        <p:spPr>
          <a:xfrm>
            <a:off x="-76200" y="-156930"/>
            <a:ext cx="183642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p:txBody>
      </p:sp>
      <p:graphicFrame>
        <p:nvGraphicFramePr>
          <p:cNvPr id="19" name="Diagram 18">
            <a:extLst>
              <a:ext uri="{FF2B5EF4-FFF2-40B4-BE49-F238E27FC236}">
                <a16:creationId xmlns:a16="http://schemas.microsoft.com/office/drawing/2014/main" id="{EF460DBF-A667-5757-7CCE-C3F124DDE593}"/>
              </a:ext>
            </a:extLst>
          </p:cNvPr>
          <p:cNvGraphicFramePr/>
          <p:nvPr>
            <p:extLst>
              <p:ext uri="{D42A27DB-BD31-4B8C-83A1-F6EECF244321}">
                <p14:modId xmlns:p14="http://schemas.microsoft.com/office/powerpoint/2010/main" val="1463638221"/>
              </p:ext>
            </p:extLst>
          </p:nvPr>
        </p:nvGraphicFramePr>
        <p:xfrm>
          <a:off x="2926796" y="1749890"/>
          <a:ext cx="12434408" cy="76010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a:extLst>
              <a:ext uri="{FF2B5EF4-FFF2-40B4-BE49-F238E27FC236}">
                <a16:creationId xmlns:a16="http://schemas.microsoft.com/office/drawing/2014/main" id="{99A48EBA-9AA7-79D9-078E-02FFAA125D9F}"/>
              </a:ext>
            </a:extLst>
          </p:cNvPr>
          <p:cNvSpPr txBox="1"/>
          <p:nvPr/>
        </p:nvSpPr>
        <p:spPr>
          <a:xfrm>
            <a:off x="3048000" y="5230630"/>
            <a:ext cx="3505201" cy="1200329"/>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  Machine</a:t>
            </a:r>
          </a:p>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Learning </a:t>
            </a:r>
          </a:p>
        </p:txBody>
      </p:sp>
      <p:sp>
        <p:nvSpPr>
          <p:cNvPr id="14" name="TextBox 25">
            <a:extLst>
              <a:ext uri="{FF2B5EF4-FFF2-40B4-BE49-F238E27FC236}">
                <a16:creationId xmlns:a16="http://schemas.microsoft.com/office/drawing/2014/main" id="{629B892F-A694-24FD-5B25-58E2DD20C8A8}"/>
              </a:ext>
            </a:extLst>
          </p:cNvPr>
          <p:cNvSpPr txBox="1"/>
          <p:nvPr/>
        </p:nvSpPr>
        <p:spPr>
          <a:xfrm>
            <a:off x="7982244" y="9821385"/>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25" name="Slide Number Placeholder 24">
            <a:extLst>
              <a:ext uri="{FF2B5EF4-FFF2-40B4-BE49-F238E27FC236}">
                <a16:creationId xmlns:a16="http://schemas.microsoft.com/office/drawing/2014/main" id="{669784FC-66C1-BF84-8D73-D6522C5EF70C}"/>
              </a:ext>
            </a:extLst>
          </p:cNvPr>
          <p:cNvSpPr>
            <a:spLocks noGrp="1"/>
          </p:cNvSpPr>
          <p:nvPr>
            <p:ph type="sldNum" sz="quarter" idx="12"/>
          </p:nvPr>
        </p:nvSpPr>
        <p:spPr>
          <a:xfrm>
            <a:off x="16002000" y="9777412"/>
            <a:ext cx="2133600" cy="365125"/>
          </a:xfrm>
        </p:spPr>
        <p:txBody>
          <a:bodyPr/>
          <a:lstStyle/>
          <a:p>
            <a:fld id="{B6F15528-21DE-4FAA-801E-634DDDAF4B2B}" type="slidenum">
              <a:rPr lang="en-US" sz="2800" smtClean="0">
                <a:solidFill>
                  <a:schemeClr val="tx1"/>
                </a:solidFill>
              </a:rPr>
              <a:pPr/>
              <a:t>87</a:t>
            </a:fld>
            <a:endParaRPr lang="en-US" sz="2800">
              <a:solidFill>
                <a:schemeClr val="tx1"/>
              </a:solidFill>
            </a:endParaRPr>
          </a:p>
        </p:txBody>
      </p:sp>
      <p:sp>
        <p:nvSpPr>
          <p:cNvPr id="27" name="TextBox 26">
            <a:extLst>
              <a:ext uri="{FF2B5EF4-FFF2-40B4-BE49-F238E27FC236}">
                <a16:creationId xmlns:a16="http://schemas.microsoft.com/office/drawing/2014/main" id="{AD3E30C1-BF2A-F9B3-8C1D-BC64CD014E10}"/>
              </a:ext>
            </a:extLst>
          </p:cNvPr>
          <p:cNvSpPr txBox="1"/>
          <p:nvPr/>
        </p:nvSpPr>
        <p:spPr>
          <a:xfrm>
            <a:off x="510991" y="103666"/>
            <a:ext cx="971896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sym typeface="Inter Bold"/>
              </a:rPr>
              <a:t>Key Pillars</a:t>
            </a:r>
            <a:endParaRPr lang="en-US" sz="6600"/>
          </a:p>
        </p:txBody>
      </p:sp>
      <p:sp>
        <p:nvSpPr>
          <p:cNvPr id="20" name="TextBox 19">
            <a:extLst>
              <a:ext uri="{FF2B5EF4-FFF2-40B4-BE49-F238E27FC236}">
                <a16:creationId xmlns:a16="http://schemas.microsoft.com/office/drawing/2014/main" id="{56A40D5D-F530-7430-8F24-AD56591A4D9F}"/>
              </a:ext>
            </a:extLst>
          </p:cNvPr>
          <p:cNvSpPr txBox="1"/>
          <p:nvPr/>
        </p:nvSpPr>
        <p:spPr>
          <a:xfrm>
            <a:off x="5777345" y="6573034"/>
            <a:ext cx="3505201" cy="1200329"/>
          </a:xfrm>
          <a:prstGeom prst="rect">
            <a:avLst/>
          </a:prstGeom>
          <a:noFill/>
        </p:spPr>
        <p:txBody>
          <a:bodyPr wrap="square">
            <a:spAutoFit/>
          </a:bodyPr>
          <a:lstStyle/>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Image</a:t>
            </a:r>
          </a:p>
          <a:p>
            <a:pPr algn="ctr"/>
            <a:r>
              <a:rPr lang="en-US" sz="3600" b="1">
                <a:solidFill>
                  <a:schemeClr val="bg1"/>
                </a:solidFill>
                <a:effectLst>
                  <a:outerShdw blurRad="38100" dist="38100" dir="2700000" algn="tl">
                    <a:srgbClr val="000000">
                      <a:alpha val="43137"/>
                    </a:srgbClr>
                  </a:outerShdw>
                </a:effectLst>
                <a:latin typeface="+mj-lt"/>
                <a:cs typeface="Times New Roman" panose="02020603050405020304" pitchFamily="18" charset="0"/>
              </a:rPr>
              <a:t> Processing</a:t>
            </a:r>
          </a:p>
        </p:txBody>
      </p:sp>
      <p:pic>
        <p:nvPicPr>
          <p:cNvPr id="5" name="Picture 4" descr="A close-up of a robot&#10;&#10;Description automatically generated">
            <a:extLst>
              <a:ext uri="{FF2B5EF4-FFF2-40B4-BE49-F238E27FC236}">
                <a16:creationId xmlns:a16="http://schemas.microsoft.com/office/drawing/2014/main" id="{98FFF5F8-A429-5435-470A-9E821FA6BD5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3946" t="2119" r="6496" b="-272"/>
          <a:stretch/>
        </p:blipFill>
        <p:spPr>
          <a:xfrm>
            <a:off x="8915400" y="4322426"/>
            <a:ext cx="4419600" cy="3869073"/>
          </a:xfrm>
          <a:prstGeom prst="hexagon">
            <a:avLst/>
          </a:prstGeom>
        </p:spPr>
      </p:pic>
    </p:spTree>
    <p:extLst>
      <p:ext uri="{BB962C8B-B14F-4D97-AF65-F5344CB8AC3E}">
        <p14:creationId xmlns:p14="http://schemas.microsoft.com/office/powerpoint/2010/main" val="2126535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03F14-4FF0-DD20-C284-B479812DC87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11A52F8-2849-6AB9-8696-926143B06282}"/>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70F18685-6223-D89D-2EE4-7A9A9B8BFA30}"/>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ECF57ADB-7BB5-C6F6-046E-E602221C4A31}"/>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F83AAA02-BC97-BB0C-C6A7-392D761D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039FF1EA-B992-3AE0-3779-DD318392E90E}"/>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B3DC5698-CB7E-F5CA-CE8A-E831871D374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69212D20-E83E-562F-9C09-107D680A5DE3}"/>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TextBox 5">
            <a:extLst>
              <a:ext uri="{FF2B5EF4-FFF2-40B4-BE49-F238E27FC236}">
                <a16:creationId xmlns:a16="http://schemas.microsoft.com/office/drawing/2014/main" id="{86910F2A-797C-6191-DB64-BBD9AD5A7FD6}"/>
              </a:ext>
            </a:extLst>
          </p:cNvPr>
          <p:cNvSpPr txBox="1"/>
          <p:nvPr/>
        </p:nvSpPr>
        <p:spPr>
          <a:xfrm>
            <a:off x="-109971" y="-197288"/>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sym typeface="Inter Bold"/>
              </a:rPr>
              <a:t>    Proof of Concepts</a:t>
            </a:r>
            <a:endParaRPr lang="en-US" sz="6600"/>
          </a:p>
          <a:p>
            <a:pPr algn="l">
              <a:lnSpc>
                <a:spcPts val="6299"/>
              </a:lnSpc>
            </a:pPr>
            <a:endPar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sp>
        <p:nvSpPr>
          <p:cNvPr id="13" name="TextBox 25">
            <a:extLst>
              <a:ext uri="{FF2B5EF4-FFF2-40B4-BE49-F238E27FC236}">
                <a16:creationId xmlns:a16="http://schemas.microsoft.com/office/drawing/2014/main" id="{D72513A3-B89F-8299-26B1-742ED0A5FED0}"/>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2" name="Slide Number Placeholder 1">
            <a:extLst>
              <a:ext uri="{FF2B5EF4-FFF2-40B4-BE49-F238E27FC236}">
                <a16:creationId xmlns:a16="http://schemas.microsoft.com/office/drawing/2014/main" id="{9293F063-18C4-F57F-D5D1-387C8B8682F2}"/>
              </a:ext>
            </a:extLst>
          </p:cNvPr>
          <p:cNvSpPr>
            <a:spLocks noGrp="1"/>
          </p:cNvSpPr>
          <p:nvPr>
            <p:ph type="sldNum" sz="quarter" idx="12"/>
          </p:nvPr>
        </p:nvSpPr>
        <p:spPr>
          <a:xfrm>
            <a:off x="16030574" y="9826618"/>
            <a:ext cx="2133600" cy="365125"/>
          </a:xfrm>
        </p:spPr>
        <p:txBody>
          <a:bodyPr/>
          <a:lstStyle/>
          <a:p>
            <a:fld id="{B6F15528-21DE-4FAA-801E-634DDDAF4B2B}" type="slidenum">
              <a:rPr lang="en-US" sz="2800" smtClean="0">
                <a:solidFill>
                  <a:schemeClr val="tx1"/>
                </a:solidFill>
              </a:rPr>
              <a:pPr/>
              <a:t>88</a:t>
            </a:fld>
            <a:endParaRPr lang="en-US" sz="2800">
              <a:solidFill>
                <a:schemeClr val="tx1"/>
              </a:solidFill>
            </a:endParaRPr>
          </a:p>
        </p:txBody>
      </p:sp>
      <p:pic>
        <p:nvPicPr>
          <p:cNvPr id="4" name="Picture 3" descr="A screenshot of a computer program&#10;&#10;Description automatically generated">
            <a:extLst>
              <a:ext uri="{FF2B5EF4-FFF2-40B4-BE49-F238E27FC236}">
                <a16:creationId xmlns:a16="http://schemas.microsoft.com/office/drawing/2014/main" id="{409B0242-4945-7531-A649-021715CFFF3E}"/>
              </a:ext>
            </a:extLst>
          </p:cNvPr>
          <p:cNvPicPr>
            <a:picLocks noChangeAspect="1"/>
          </p:cNvPicPr>
          <p:nvPr/>
        </p:nvPicPr>
        <p:blipFill>
          <a:blip r:embed="rId6"/>
          <a:stretch>
            <a:fillRect/>
          </a:stretch>
        </p:blipFill>
        <p:spPr>
          <a:xfrm>
            <a:off x="269998" y="3038473"/>
            <a:ext cx="8736736" cy="4665981"/>
          </a:xfrm>
          <a:prstGeom prst="rect">
            <a:avLst/>
          </a:prstGeom>
        </p:spPr>
      </p:pic>
      <p:pic>
        <p:nvPicPr>
          <p:cNvPr id="12" name="Picture 11" descr="A screenshot of a computer game&#10;&#10;Description automatically generated">
            <a:extLst>
              <a:ext uri="{FF2B5EF4-FFF2-40B4-BE49-F238E27FC236}">
                <a16:creationId xmlns:a16="http://schemas.microsoft.com/office/drawing/2014/main" id="{B6B879C5-58DA-B79E-B46C-76B92CB42905}"/>
              </a:ext>
            </a:extLst>
          </p:cNvPr>
          <p:cNvPicPr>
            <a:picLocks noChangeAspect="1"/>
          </p:cNvPicPr>
          <p:nvPr/>
        </p:nvPicPr>
        <p:blipFill>
          <a:blip r:embed="rId7"/>
          <a:stretch>
            <a:fillRect/>
          </a:stretch>
        </p:blipFill>
        <p:spPr>
          <a:xfrm>
            <a:off x="9377363" y="3038473"/>
            <a:ext cx="8640640" cy="4610100"/>
          </a:xfrm>
          <a:prstGeom prst="rect">
            <a:avLst/>
          </a:prstGeom>
        </p:spPr>
      </p:pic>
      <p:sp>
        <p:nvSpPr>
          <p:cNvPr id="6" name="TextBox 5">
            <a:extLst>
              <a:ext uri="{FF2B5EF4-FFF2-40B4-BE49-F238E27FC236}">
                <a16:creationId xmlns:a16="http://schemas.microsoft.com/office/drawing/2014/main" id="{0D542CDE-5D95-2663-08C9-C3280961917B}"/>
              </a:ext>
            </a:extLst>
          </p:cNvPr>
          <p:cNvSpPr txBox="1"/>
          <p:nvPr/>
        </p:nvSpPr>
        <p:spPr>
          <a:xfrm>
            <a:off x="663879" y="1919058"/>
            <a:ext cx="12588657" cy="584775"/>
          </a:xfrm>
          <a:prstGeom prst="rect">
            <a:avLst/>
          </a:prstGeom>
          <a:noFill/>
        </p:spPr>
        <p:txBody>
          <a:bodyPr wrap="square" rtlCol="0">
            <a:spAutoFit/>
          </a:bodyPr>
          <a:lstStyle/>
          <a:p>
            <a:r>
              <a:rPr lang="en-US" sz="3200" kern="100" dirty="0">
                <a:latin typeface="+mj-lt"/>
                <a:cs typeface="Times New Roman"/>
              </a:rPr>
              <a:t>Code level implementation and Main category selection interface</a:t>
            </a:r>
          </a:p>
        </p:txBody>
      </p:sp>
    </p:spTree>
    <p:extLst>
      <p:ext uri="{BB962C8B-B14F-4D97-AF65-F5344CB8AC3E}">
        <p14:creationId xmlns:p14="http://schemas.microsoft.com/office/powerpoint/2010/main" val="247447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03F14-4FF0-DD20-C284-B479812DC87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11A52F8-2849-6AB9-8696-926143B06282}"/>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70F18685-6223-D89D-2EE4-7A9A9B8BFA30}"/>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ECF57ADB-7BB5-C6F6-046E-E602221C4A31}"/>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F83AAA02-BC97-BB0C-C6A7-392D761D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039FF1EA-B992-3AE0-3779-DD318392E90E}"/>
              </a:ext>
            </a:extLst>
          </p:cNvPr>
          <p:cNvGrpSpPr/>
          <p:nvPr/>
        </p:nvGrpSpPr>
        <p:grpSpPr>
          <a:xfrm>
            <a:off x="32657" y="8962054"/>
            <a:ext cx="18288000" cy="1395703"/>
            <a:chOff x="0" y="0"/>
            <a:chExt cx="24384000" cy="1860937"/>
          </a:xfrm>
        </p:grpSpPr>
        <p:sp>
          <p:nvSpPr>
            <p:cNvPr id="8" name="Freeform 8">
              <a:extLst>
                <a:ext uri="{FF2B5EF4-FFF2-40B4-BE49-F238E27FC236}">
                  <a16:creationId xmlns:a16="http://schemas.microsoft.com/office/drawing/2014/main" id="{B3DC5698-CB7E-F5CA-CE8A-E831871D374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69212D20-E83E-562F-9C09-107D680A5DE3}"/>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TextBox 5">
            <a:extLst>
              <a:ext uri="{FF2B5EF4-FFF2-40B4-BE49-F238E27FC236}">
                <a16:creationId xmlns:a16="http://schemas.microsoft.com/office/drawing/2014/main" id="{86910F2A-797C-6191-DB64-BBD9AD5A7FD6}"/>
              </a:ext>
            </a:extLst>
          </p:cNvPr>
          <p:cNvSpPr txBox="1"/>
          <p:nvPr/>
        </p:nvSpPr>
        <p:spPr>
          <a:xfrm>
            <a:off x="-109971" y="-197288"/>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sym typeface="Inter Bold"/>
              </a:rPr>
              <a:t>    Proof of Concepts</a:t>
            </a:r>
            <a:endParaRPr lang="en-US" sz="6600"/>
          </a:p>
          <a:p>
            <a:pPr algn="l">
              <a:lnSpc>
                <a:spcPts val="6299"/>
              </a:lnSpc>
            </a:pPr>
            <a:endPar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sp>
        <p:nvSpPr>
          <p:cNvPr id="13" name="TextBox 25">
            <a:extLst>
              <a:ext uri="{FF2B5EF4-FFF2-40B4-BE49-F238E27FC236}">
                <a16:creationId xmlns:a16="http://schemas.microsoft.com/office/drawing/2014/main" id="{D72513A3-B89F-8299-26B1-742ED0A5FED0}"/>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2" name="Slide Number Placeholder 1">
            <a:extLst>
              <a:ext uri="{FF2B5EF4-FFF2-40B4-BE49-F238E27FC236}">
                <a16:creationId xmlns:a16="http://schemas.microsoft.com/office/drawing/2014/main" id="{9293F063-18C4-F57F-D5D1-387C8B8682F2}"/>
              </a:ext>
            </a:extLst>
          </p:cNvPr>
          <p:cNvSpPr>
            <a:spLocks noGrp="1"/>
          </p:cNvSpPr>
          <p:nvPr>
            <p:ph type="sldNum" sz="quarter" idx="12"/>
          </p:nvPr>
        </p:nvSpPr>
        <p:spPr>
          <a:xfrm>
            <a:off x="16030574" y="9826618"/>
            <a:ext cx="2133600" cy="365125"/>
          </a:xfrm>
        </p:spPr>
        <p:txBody>
          <a:bodyPr/>
          <a:lstStyle/>
          <a:p>
            <a:fld id="{B6F15528-21DE-4FAA-801E-634DDDAF4B2B}" type="slidenum">
              <a:rPr lang="en-US" sz="2800" smtClean="0">
                <a:solidFill>
                  <a:schemeClr val="tx1"/>
                </a:solidFill>
              </a:rPr>
              <a:pPr/>
              <a:t>89</a:t>
            </a:fld>
            <a:endParaRPr lang="en-US" sz="2800">
              <a:solidFill>
                <a:schemeClr val="tx1"/>
              </a:solidFill>
            </a:endParaRPr>
          </a:p>
        </p:txBody>
      </p:sp>
      <p:pic>
        <p:nvPicPr>
          <p:cNvPr id="12" name="Picture 11" descr="A screenshot of a computer game&#10;&#10;Description automatically generated">
            <a:extLst>
              <a:ext uri="{FF2B5EF4-FFF2-40B4-BE49-F238E27FC236}">
                <a16:creationId xmlns:a16="http://schemas.microsoft.com/office/drawing/2014/main" id="{5B11937B-F585-4A31-7D83-0C562FA2DCE4}"/>
              </a:ext>
            </a:extLst>
          </p:cNvPr>
          <p:cNvPicPr>
            <a:picLocks noChangeAspect="1"/>
          </p:cNvPicPr>
          <p:nvPr/>
        </p:nvPicPr>
        <p:blipFill>
          <a:blip r:embed="rId6"/>
          <a:stretch>
            <a:fillRect/>
          </a:stretch>
        </p:blipFill>
        <p:spPr>
          <a:xfrm>
            <a:off x="776022" y="4719116"/>
            <a:ext cx="8131812" cy="4085493"/>
          </a:xfrm>
          <a:prstGeom prst="rect">
            <a:avLst/>
          </a:prstGeom>
        </p:spPr>
      </p:pic>
      <p:pic>
        <p:nvPicPr>
          <p:cNvPr id="15" name="Picture 14" descr="A screen shot of a cartoon&#10;&#10;Description automatically generated">
            <a:extLst>
              <a:ext uri="{FF2B5EF4-FFF2-40B4-BE49-F238E27FC236}">
                <a16:creationId xmlns:a16="http://schemas.microsoft.com/office/drawing/2014/main" id="{07795F15-5B1A-6B34-68F5-155843CA7868}"/>
              </a:ext>
            </a:extLst>
          </p:cNvPr>
          <p:cNvPicPr>
            <a:picLocks noChangeAspect="1"/>
          </p:cNvPicPr>
          <p:nvPr/>
        </p:nvPicPr>
        <p:blipFill>
          <a:blip r:embed="rId7"/>
          <a:stretch>
            <a:fillRect/>
          </a:stretch>
        </p:blipFill>
        <p:spPr>
          <a:xfrm>
            <a:off x="9380168" y="2365428"/>
            <a:ext cx="8284552" cy="4085493"/>
          </a:xfrm>
          <a:prstGeom prst="rect">
            <a:avLst/>
          </a:prstGeom>
        </p:spPr>
      </p:pic>
      <p:sp>
        <p:nvSpPr>
          <p:cNvPr id="4" name="TextBox 3">
            <a:extLst>
              <a:ext uri="{FF2B5EF4-FFF2-40B4-BE49-F238E27FC236}">
                <a16:creationId xmlns:a16="http://schemas.microsoft.com/office/drawing/2014/main" id="{04D4E721-F71A-2BB3-50DC-2AB378205C5C}"/>
              </a:ext>
            </a:extLst>
          </p:cNvPr>
          <p:cNvSpPr txBox="1"/>
          <p:nvPr/>
        </p:nvSpPr>
        <p:spPr>
          <a:xfrm>
            <a:off x="1665962" y="2558511"/>
            <a:ext cx="4985359" cy="584775"/>
          </a:xfrm>
          <a:prstGeom prst="rect">
            <a:avLst/>
          </a:prstGeom>
          <a:noFill/>
        </p:spPr>
        <p:txBody>
          <a:bodyPr wrap="square" rtlCol="0">
            <a:spAutoFit/>
          </a:bodyPr>
          <a:lstStyle/>
          <a:p>
            <a:r>
              <a:rPr lang="en-US" sz="3200" kern="100" dirty="0">
                <a:latin typeface="+mj-lt"/>
                <a:cs typeface="Times New Roman"/>
              </a:rPr>
              <a:t>Graphical User Interfaces</a:t>
            </a:r>
          </a:p>
        </p:txBody>
      </p:sp>
    </p:spTree>
    <p:extLst>
      <p:ext uri="{BB962C8B-B14F-4D97-AF65-F5344CB8AC3E}">
        <p14:creationId xmlns:p14="http://schemas.microsoft.com/office/powerpoint/2010/main" val="336252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3BC07-C066-8A75-C6D5-4D99418FBDFD}"/>
            </a:ext>
          </a:extLst>
        </p:cNvPr>
        <p:cNvGrpSpPr/>
        <p:nvPr/>
      </p:nvGrpSpPr>
      <p:grpSpPr>
        <a:xfrm>
          <a:off x="0" y="0"/>
          <a:ext cx="0" cy="0"/>
          <a:chOff x="0" y="0"/>
          <a:chExt cx="0" cy="0"/>
        </a:xfrm>
      </p:grpSpPr>
      <p:grpSp>
        <p:nvGrpSpPr>
          <p:cNvPr id="13" name="Group 3">
            <a:extLst>
              <a:ext uri="{FF2B5EF4-FFF2-40B4-BE49-F238E27FC236}">
                <a16:creationId xmlns:a16="http://schemas.microsoft.com/office/drawing/2014/main" id="{4F0BE80E-B2F3-6FCB-C0C1-20796041A324}"/>
              </a:ext>
            </a:extLst>
          </p:cNvPr>
          <p:cNvGrpSpPr/>
          <p:nvPr/>
        </p:nvGrpSpPr>
        <p:grpSpPr>
          <a:xfrm>
            <a:off x="-9525" y="-72643"/>
            <a:ext cx="18288000" cy="1625028"/>
            <a:chOff x="0" y="0"/>
            <a:chExt cx="4816593" cy="427991"/>
          </a:xfrm>
        </p:grpSpPr>
        <p:sp>
          <p:nvSpPr>
            <p:cNvPr id="14" name="Freeform 4">
              <a:extLst>
                <a:ext uri="{FF2B5EF4-FFF2-40B4-BE49-F238E27FC236}">
                  <a16:creationId xmlns:a16="http://schemas.microsoft.com/office/drawing/2014/main" id="{D6A2ED43-2D58-51F8-612D-F5A31C45F7D7}"/>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5" name="TextBox 5">
              <a:extLst>
                <a:ext uri="{FF2B5EF4-FFF2-40B4-BE49-F238E27FC236}">
                  <a16:creationId xmlns:a16="http://schemas.microsoft.com/office/drawing/2014/main" id="{605073E9-85AB-8071-5A36-EF200EA7FE8B}"/>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6" name="Picture 15" descr="A blue text on a black background&#10;&#10;Description automatically generated">
            <a:extLst>
              <a:ext uri="{FF2B5EF4-FFF2-40B4-BE49-F238E27FC236}">
                <a16:creationId xmlns:a16="http://schemas.microsoft.com/office/drawing/2014/main" id="{E33492A7-CF01-D179-C6BB-8010EA604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5" name="TextBox 5">
            <a:extLst>
              <a:ext uri="{FF2B5EF4-FFF2-40B4-BE49-F238E27FC236}">
                <a16:creationId xmlns:a16="http://schemas.microsoft.com/office/drawing/2014/main" id="{9C2FB3AB-57A5-9A64-4986-28726D6D0E91}"/>
              </a:ext>
            </a:extLst>
          </p:cNvPr>
          <p:cNvSpPr txBox="1"/>
          <p:nvPr/>
        </p:nvSpPr>
        <p:spPr>
          <a:xfrm>
            <a:off x="0" y="-179056"/>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Risk Mitigation</a:t>
            </a:r>
          </a:p>
        </p:txBody>
      </p:sp>
      <p:grpSp>
        <p:nvGrpSpPr>
          <p:cNvPr id="7" name="Group 7">
            <a:extLst>
              <a:ext uri="{FF2B5EF4-FFF2-40B4-BE49-F238E27FC236}">
                <a16:creationId xmlns:a16="http://schemas.microsoft.com/office/drawing/2014/main" id="{75C3E04A-8C4E-9515-C291-95F425A4DBDB}"/>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BCAB2F86-0C8B-EE4F-EE6B-408E6A88ED8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5754C453-25B4-3EBC-D026-F83D171C9089}"/>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2" name="Slide Number Placeholder 1">
            <a:extLst>
              <a:ext uri="{FF2B5EF4-FFF2-40B4-BE49-F238E27FC236}">
                <a16:creationId xmlns:a16="http://schemas.microsoft.com/office/drawing/2014/main" id="{9E971101-4F33-22C2-F11C-4741B9B4D559}"/>
              </a:ext>
            </a:extLst>
          </p:cNvPr>
          <p:cNvSpPr>
            <a:spLocks noGrp="1"/>
          </p:cNvSpPr>
          <p:nvPr>
            <p:ph type="sldNum" sz="quarter" idx="12"/>
          </p:nvPr>
        </p:nvSpPr>
        <p:spPr>
          <a:xfrm>
            <a:off x="15830873" y="9777412"/>
            <a:ext cx="2133600" cy="365125"/>
          </a:xfrm>
        </p:spPr>
        <p:txBody>
          <a:bodyPr/>
          <a:lstStyle/>
          <a:p>
            <a:fld id="{B6F15528-21DE-4FAA-801E-634DDDAF4B2B}" type="slidenum">
              <a:rPr lang="en-US" sz="2800" smtClean="0">
                <a:solidFill>
                  <a:schemeClr val="tx1"/>
                </a:solidFill>
              </a:rPr>
              <a:pPr/>
              <a:t>9</a:t>
            </a:fld>
            <a:endParaRPr lang="en-US" sz="2800">
              <a:solidFill>
                <a:schemeClr val="tx1"/>
              </a:solidFill>
            </a:endParaRPr>
          </a:p>
        </p:txBody>
      </p:sp>
      <p:graphicFrame>
        <p:nvGraphicFramePr>
          <p:cNvPr id="4" name="Table 2">
            <a:extLst>
              <a:ext uri="{FF2B5EF4-FFF2-40B4-BE49-F238E27FC236}">
                <a16:creationId xmlns:a16="http://schemas.microsoft.com/office/drawing/2014/main" id="{5984C8D2-16BD-6453-88E2-F1033D7F8B9C}"/>
              </a:ext>
            </a:extLst>
          </p:cNvPr>
          <p:cNvGraphicFramePr>
            <a:graphicFrameLocks noGrp="1"/>
          </p:cNvGraphicFramePr>
          <p:nvPr>
            <p:extLst>
              <p:ext uri="{D42A27DB-BD31-4B8C-83A1-F6EECF244321}">
                <p14:modId xmlns:p14="http://schemas.microsoft.com/office/powerpoint/2010/main" val="2150863236"/>
              </p:ext>
            </p:extLst>
          </p:nvPr>
        </p:nvGraphicFramePr>
        <p:xfrm>
          <a:off x="575187" y="1884987"/>
          <a:ext cx="17389286" cy="6483606"/>
        </p:xfrm>
        <a:graphic>
          <a:graphicData uri="http://schemas.openxmlformats.org/drawingml/2006/table">
            <a:tbl>
              <a:tblPr/>
              <a:tblGrid>
                <a:gridCol w="7285703">
                  <a:extLst>
                    <a:ext uri="{9D8B030D-6E8A-4147-A177-3AD203B41FA5}">
                      <a16:colId xmlns:a16="http://schemas.microsoft.com/office/drawing/2014/main" val="20000"/>
                    </a:ext>
                  </a:extLst>
                </a:gridCol>
                <a:gridCol w="10103583">
                  <a:extLst>
                    <a:ext uri="{9D8B030D-6E8A-4147-A177-3AD203B41FA5}">
                      <a16:colId xmlns:a16="http://schemas.microsoft.com/office/drawing/2014/main" val="20001"/>
                    </a:ext>
                  </a:extLst>
                </a:gridCol>
              </a:tblGrid>
              <a:tr h="945618">
                <a:tc>
                  <a:txBody>
                    <a:bodyPr/>
                    <a:lstStyle/>
                    <a:p>
                      <a:pPr algn="ctr">
                        <a:lnSpc>
                          <a:spcPts val="5040"/>
                        </a:lnSpc>
                        <a:defRPr/>
                      </a:pPr>
                      <a:r>
                        <a:rPr lang="en-US" sz="3600" b="1" dirty="0">
                          <a:solidFill>
                            <a:srgbClr val="FFFFFF"/>
                          </a:solidFill>
                          <a:latin typeface="+mj-lt"/>
                          <a:cs typeface="Helvetica World Bold"/>
                          <a:sym typeface="Helvetica World Bold"/>
                        </a:rPr>
                        <a:t>Risk</a:t>
                      </a:r>
                      <a:endParaRPr lang="en-US" sz="1100" b="1" dirty="0">
                        <a:latin typeface="+mj-lt"/>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gradFill rotWithShape="1">
                      <a:gsLst>
                        <a:gs pos="0">
                          <a:srgbClr val="060498">
                            <a:alpha val="100000"/>
                          </a:srgbClr>
                        </a:gs>
                        <a:gs pos="100000">
                          <a:srgbClr val="000000">
                            <a:alpha val="100000"/>
                          </a:srgbClr>
                        </a:gs>
                      </a:gsLst>
                      <a:lin ang="0"/>
                    </a:gradFill>
                  </a:tcPr>
                </a:tc>
                <a:tc>
                  <a:txBody>
                    <a:bodyPr/>
                    <a:lstStyle/>
                    <a:p>
                      <a:pPr algn="ctr">
                        <a:lnSpc>
                          <a:spcPts val="4479"/>
                        </a:lnSpc>
                        <a:defRPr/>
                      </a:pPr>
                      <a:r>
                        <a:rPr lang="en-US" sz="3199" b="1">
                          <a:solidFill>
                            <a:srgbClr val="FFFFFF"/>
                          </a:solidFill>
                          <a:latin typeface="+mj-lt"/>
                          <a:cs typeface="Helvetica World Bold" panose="020B0604020202020204" charset="-128"/>
                          <a:sym typeface="Helvetica World Bold"/>
                        </a:rPr>
                        <a:t>Risk Mitigation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gradFill rotWithShape="1">
                      <a:gsLst>
                        <a:gs pos="0">
                          <a:srgbClr val="060498">
                            <a:alpha val="100000"/>
                          </a:srgbClr>
                        </a:gs>
                        <a:gs pos="100000">
                          <a:srgbClr val="000000">
                            <a:alpha val="100000"/>
                          </a:srgbClr>
                        </a:gs>
                      </a:gsLst>
                      <a:lin ang="0"/>
                    </a:gradFill>
                  </a:tcPr>
                </a:tc>
                <a:extLst>
                  <a:ext uri="{0D108BD9-81ED-4DB2-BD59-A6C34878D82A}">
                    <a16:rowId xmlns:a16="http://schemas.microsoft.com/office/drawing/2014/main" val="10000"/>
                  </a:ext>
                </a:extLst>
              </a:tr>
              <a:tr h="1579418">
                <a:tc>
                  <a:txBody>
                    <a:bodyPr/>
                    <a:lstStyle/>
                    <a:p>
                      <a:pPr algn="l">
                        <a:lnSpc>
                          <a:spcPct val="100000"/>
                        </a:lnSpc>
                        <a:defRPr/>
                      </a:pPr>
                      <a:r>
                        <a:rPr lang="en-US" sz="2800" b="0">
                          <a:solidFill>
                            <a:srgbClr val="000000"/>
                          </a:solidFill>
                          <a:latin typeface="+mj-lt"/>
                          <a:ea typeface="Times New Roman"/>
                          <a:cs typeface="Times New Roman"/>
                          <a:sym typeface="Times New Roman"/>
                        </a:rPr>
                        <a:t>Privacy and ethical concerns when collecting and storing sensitive data about children</a:t>
                      </a:r>
                      <a:endParaRPr lang="en-US" sz="2800" b="0">
                        <a:latin typeface="+mj-lt"/>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lvl="0" indent="0" algn="l">
                        <a:lnSpc>
                          <a:spcPct val="100000"/>
                        </a:lnSpc>
                        <a:spcBef>
                          <a:spcPts val="0"/>
                        </a:spcBef>
                        <a:spcAft>
                          <a:spcPts val="0"/>
                        </a:spcAft>
                        <a:buNone/>
                      </a:pPr>
                      <a:r>
                        <a:rPr lang="en-US" sz="2800" b="0" i="0" u="none" strike="noStrike" kern="1200" noProof="0" dirty="0">
                          <a:solidFill>
                            <a:srgbClr val="0D0D0D"/>
                          </a:solidFill>
                        </a:rPr>
                        <a:t>Completed </a:t>
                      </a:r>
                      <a:r>
                        <a:rPr lang="en-US" sz="2800" b="0" i="0" u="none" strike="noStrike" kern="1200" noProof="0" dirty="0">
                          <a:solidFill>
                            <a:srgbClr val="0D0D0D"/>
                          </a:solidFill>
                          <a:sym typeface="Helvetica World"/>
                        </a:rPr>
                        <a:t>the ethical clearance form, obtained permission from the zonal education office and ensured anonymization of data to protect </a:t>
                      </a:r>
                      <a:r>
                        <a:rPr lang="en-US" sz="2800" b="0" i="0" u="none" strike="noStrike" kern="1200" noProof="0" dirty="0">
                          <a:solidFill>
                            <a:srgbClr val="0D0D0D"/>
                          </a:solidFill>
                        </a:rPr>
                        <a:t>privacy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71936">
                <a:tc>
                  <a:txBody>
                    <a:bodyPr/>
                    <a:lstStyle/>
                    <a:p>
                      <a:pPr algn="l">
                        <a:lnSpc>
                          <a:spcPct val="100000"/>
                        </a:lnSpc>
                        <a:defRPr/>
                      </a:pPr>
                      <a:r>
                        <a:rPr lang="en-US" sz="2800" b="0" dirty="0">
                          <a:latin typeface="+mj-lt"/>
                        </a:rPr>
                        <a:t>Some parents hesitated to give consent for their children to participate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lvl="0" algn="l">
                        <a:lnSpc>
                          <a:spcPct val="100000"/>
                        </a:lnSpc>
                        <a:buNone/>
                      </a:pPr>
                      <a:r>
                        <a:rPr lang="en-US" sz="2800" b="0" i="0" u="none" strike="noStrike" noProof="0" dirty="0">
                          <a:solidFill>
                            <a:srgbClr val="0D0D0D"/>
                          </a:solidFill>
                        </a:rPr>
                        <a:t>Hold sessions to inform parents about the project’s purpose, benefits and data privacy measures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38106">
                <a:tc>
                  <a:txBody>
                    <a:bodyPr/>
                    <a:lstStyle/>
                    <a:p>
                      <a:pPr algn="l">
                        <a:lnSpc>
                          <a:spcPct val="100000"/>
                        </a:lnSpc>
                        <a:defRPr/>
                      </a:pPr>
                      <a:r>
                        <a:rPr lang="en-US" sz="2800" b="0" dirty="0">
                          <a:latin typeface="+mj-lt"/>
                        </a:rPr>
                        <a:t>Children may lose interest in using the tools or platforms over time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lvl="0" algn="l">
                        <a:lnSpc>
                          <a:spcPct val="100000"/>
                        </a:lnSpc>
                        <a:buNone/>
                      </a:pPr>
                      <a:r>
                        <a:rPr lang="en-US" sz="2800" b="0" i="0" u="none" strike="noStrike" noProof="0" dirty="0">
                          <a:solidFill>
                            <a:srgbClr val="0D0D0D"/>
                          </a:solidFill>
                        </a:rPr>
                        <a:t>Decided to add interactive, gamified features and variety to maintain engagement</a:t>
                      </a:r>
                      <a:endParaRPr lang="en-US" sz="2800" b="1" i="0" u="none" strike="noStrike" noProof="0" dirty="0">
                        <a:solidFill>
                          <a:srgbClr val="0D0D0D"/>
                        </a:solidFill>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84583">
                <a:tc>
                  <a:txBody>
                    <a:bodyPr/>
                    <a:lstStyle/>
                    <a:p>
                      <a:pPr algn="l">
                        <a:lnSpc>
                          <a:spcPct val="100000"/>
                        </a:lnSpc>
                        <a:defRPr/>
                      </a:pPr>
                      <a:r>
                        <a:rPr lang="en-US" sz="2800" b="0" dirty="0">
                          <a:latin typeface="+mj-lt"/>
                        </a:rPr>
                        <a:t>Resistance or lack of interest from educators, therapists and parents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ct val="100000"/>
                        </a:lnSpc>
                        <a:defRPr/>
                      </a:pPr>
                      <a:r>
                        <a:rPr lang="en-US" sz="2800" b="0" kern="1200" dirty="0">
                          <a:solidFill>
                            <a:schemeClr val="tx1"/>
                          </a:solidFill>
                          <a:latin typeface="+mn-lt"/>
                          <a:ea typeface="+mn-ea"/>
                          <a:cs typeface="+mn-cs"/>
                        </a:rPr>
                        <a:t>Create awareness campaigns highlighting the benefits of the proposed solutions.</a:t>
                      </a:r>
                      <a:endParaRPr lang="en-US" sz="2800" b="1" dirty="0">
                        <a:latin typeface="+mj-lt"/>
                        <a:ea typeface="Gadugi"/>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21919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03F14-4FF0-DD20-C284-B479812DC87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11A52F8-2849-6AB9-8696-926143B06282}"/>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70F18685-6223-D89D-2EE4-7A9A9B8BFA30}"/>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ECF57ADB-7BB5-C6F6-046E-E602221C4A31}"/>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F83AAA02-BC97-BB0C-C6A7-392D761D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039FF1EA-B992-3AE0-3779-DD318392E90E}"/>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B3DC5698-CB7E-F5CA-CE8A-E831871D374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69212D20-E83E-562F-9C09-107D680A5DE3}"/>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TextBox 5">
            <a:extLst>
              <a:ext uri="{FF2B5EF4-FFF2-40B4-BE49-F238E27FC236}">
                <a16:creationId xmlns:a16="http://schemas.microsoft.com/office/drawing/2014/main" id="{86910F2A-797C-6191-DB64-BBD9AD5A7FD6}"/>
              </a:ext>
            </a:extLst>
          </p:cNvPr>
          <p:cNvSpPr txBox="1"/>
          <p:nvPr/>
        </p:nvSpPr>
        <p:spPr>
          <a:xfrm>
            <a:off x="-109971" y="-197288"/>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sym typeface="Inter Bold"/>
              </a:rPr>
              <a:t>    Proof of Concepts</a:t>
            </a:r>
            <a:endParaRPr lang="en-US" sz="6600"/>
          </a:p>
          <a:p>
            <a:pPr algn="l">
              <a:lnSpc>
                <a:spcPts val="6299"/>
              </a:lnSpc>
            </a:pPr>
            <a:endPar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sp>
        <p:nvSpPr>
          <p:cNvPr id="13" name="TextBox 25">
            <a:extLst>
              <a:ext uri="{FF2B5EF4-FFF2-40B4-BE49-F238E27FC236}">
                <a16:creationId xmlns:a16="http://schemas.microsoft.com/office/drawing/2014/main" id="{D72513A3-B89F-8299-26B1-742ED0A5FED0}"/>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2" name="Slide Number Placeholder 1">
            <a:extLst>
              <a:ext uri="{FF2B5EF4-FFF2-40B4-BE49-F238E27FC236}">
                <a16:creationId xmlns:a16="http://schemas.microsoft.com/office/drawing/2014/main" id="{9293F063-18C4-F57F-D5D1-387C8B8682F2}"/>
              </a:ext>
            </a:extLst>
          </p:cNvPr>
          <p:cNvSpPr>
            <a:spLocks noGrp="1"/>
          </p:cNvSpPr>
          <p:nvPr>
            <p:ph type="sldNum" sz="quarter" idx="12"/>
          </p:nvPr>
        </p:nvSpPr>
        <p:spPr>
          <a:xfrm>
            <a:off x="16030574" y="9826618"/>
            <a:ext cx="2133600" cy="365125"/>
          </a:xfrm>
        </p:spPr>
        <p:txBody>
          <a:bodyPr/>
          <a:lstStyle/>
          <a:p>
            <a:fld id="{B6F15528-21DE-4FAA-801E-634DDDAF4B2B}" type="slidenum">
              <a:rPr lang="en-US" sz="2800" smtClean="0">
                <a:solidFill>
                  <a:schemeClr val="tx1"/>
                </a:solidFill>
              </a:rPr>
              <a:pPr/>
              <a:t>90</a:t>
            </a:fld>
            <a:endParaRPr lang="en-US" sz="2800">
              <a:solidFill>
                <a:schemeClr val="tx1"/>
              </a:solidFill>
            </a:endParaRPr>
          </a:p>
        </p:txBody>
      </p:sp>
      <p:pic>
        <p:nvPicPr>
          <p:cNvPr id="6" name="Picture 5" descr="A white rectangular object with black border&#10;&#10;Description automatically generated">
            <a:extLst>
              <a:ext uri="{FF2B5EF4-FFF2-40B4-BE49-F238E27FC236}">
                <a16:creationId xmlns:a16="http://schemas.microsoft.com/office/drawing/2014/main" id="{19A4A9FD-5F49-C7F5-F280-2D6E2345CC10}"/>
              </a:ext>
            </a:extLst>
          </p:cNvPr>
          <p:cNvPicPr>
            <a:picLocks noChangeAspect="1"/>
          </p:cNvPicPr>
          <p:nvPr/>
        </p:nvPicPr>
        <p:blipFill>
          <a:blip r:embed="rId6"/>
          <a:stretch>
            <a:fillRect/>
          </a:stretch>
        </p:blipFill>
        <p:spPr>
          <a:xfrm>
            <a:off x="891300" y="3818696"/>
            <a:ext cx="8882429" cy="3730137"/>
          </a:xfrm>
          <a:prstGeom prst="rect">
            <a:avLst/>
          </a:prstGeom>
        </p:spPr>
      </p:pic>
      <p:pic>
        <p:nvPicPr>
          <p:cNvPr id="12" name="Picture 11" descr="A screen shot of a white board&#10;&#10;Description automatically generated">
            <a:extLst>
              <a:ext uri="{FF2B5EF4-FFF2-40B4-BE49-F238E27FC236}">
                <a16:creationId xmlns:a16="http://schemas.microsoft.com/office/drawing/2014/main" id="{1089D3BC-74B4-7D16-BEEF-2A231B3294BD}"/>
              </a:ext>
            </a:extLst>
          </p:cNvPr>
          <p:cNvPicPr>
            <a:picLocks noChangeAspect="1"/>
          </p:cNvPicPr>
          <p:nvPr/>
        </p:nvPicPr>
        <p:blipFill>
          <a:blip r:embed="rId7"/>
          <a:stretch>
            <a:fillRect/>
          </a:stretch>
        </p:blipFill>
        <p:spPr>
          <a:xfrm>
            <a:off x="10256593" y="3743899"/>
            <a:ext cx="7528414" cy="3719879"/>
          </a:xfrm>
          <a:prstGeom prst="rect">
            <a:avLst/>
          </a:prstGeom>
        </p:spPr>
      </p:pic>
      <p:sp>
        <p:nvSpPr>
          <p:cNvPr id="4" name="TextBox 3">
            <a:extLst>
              <a:ext uri="{FF2B5EF4-FFF2-40B4-BE49-F238E27FC236}">
                <a16:creationId xmlns:a16="http://schemas.microsoft.com/office/drawing/2014/main" id="{BE6918BC-5147-AF10-97C1-993F7C45F467}"/>
              </a:ext>
            </a:extLst>
          </p:cNvPr>
          <p:cNvSpPr txBox="1"/>
          <p:nvPr/>
        </p:nvSpPr>
        <p:spPr>
          <a:xfrm>
            <a:off x="1665962" y="2558511"/>
            <a:ext cx="7077205" cy="584775"/>
          </a:xfrm>
          <a:prstGeom prst="rect">
            <a:avLst/>
          </a:prstGeom>
          <a:noFill/>
        </p:spPr>
        <p:txBody>
          <a:bodyPr wrap="square" rtlCol="0">
            <a:spAutoFit/>
          </a:bodyPr>
          <a:lstStyle/>
          <a:p>
            <a:r>
              <a:rPr lang="en-US" sz="3200" kern="100" dirty="0">
                <a:latin typeface="+mj-lt"/>
                <a:cs typeface="Times New Roman"/>
              </a:rPr>
              <a:t>Interfaces of quiz generation using AI</a:t>
            </a:r>
          </a:p>
        </p:txBody>
      </p:sp>
    </p:spTree>
    <p:extLst>
      <p:ext uri="{BB962C8B-B14F-4D97-AF65-F5344CB8AC3E}">
        <p14:creationId xmlns:p14="http://schemas.microsoft.com/office/powerpoint/2010/main" val="10467489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03F14-4FF0-DD20-C284-B479812DC87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11A52F8-2849-6AB9-8696-926143B06282}"/>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70F18685-6223-D89D-2EE4-7A9A9B8BFA30}"/>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ECF57ADB-7BB5-C6F6-046E-E602221C4A31}"/>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F83AAA02-BC97-BB0C-C6A7-392D761D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039FF1EA-B992-3AE0-3779-DD318392E90E}"/>
              </a:ext>
            </a:extLst>
          </p:cNvPr>
          <p:cNvGrpSpPr/>
          <p:nvPr/>
        </p:nvGrpSpPr>
        <p:grpSpPr>
          <a:xfrm>
            <a:off x="0" y="8962054"/>
            <a:ext cx="18288000" cy="1395703"/>
            <a:chOff x="0" y="0"/>
            <a:chExt cx="24384000" cy="1860937"/>
          </a:xfrm>
        </p:grpSpPr>
        <p:sp>
          <p:nvSpPr>
            <p:cNvPr id="8" name="Freeform 8">
              <a:extLst>
                <a:ext uri="{FF2B5EF4-FFF2-40B4-BE49-F238E27FC236}">
                  <a16:creationId xmlns:a16="http://schemas.microsoft.com/office/drawing/2014/main" id="{B3DC5698-CB7E-F5CA-CE8A-E831871D374E}"/>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69212D20-E83E-562F-9C09-107D680A5DE3}"/>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TextBox 5">
            <a:extLst>
              <a:ext uri="{FF2B5EF4-FFF2-40B4-BE49-F238E27FC236}">
                <a16:creationId xmlns:a16="http://schemas.microsoft.com/office/drawing/2014/main" id="{86910F2A-797C-6191-DB64-BBD9AD5A7FD6}"/>
              </a:ext>
            </a:extLst>
          </p:cNvPr>
          <p:cNvSpPr txBox="1"/>
          <p:nvPr/>
        </p:nvSpPr>
        <p:spPr>
          <a:xfrm>
            <a:off x="-109971" y="-197288"/>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sym typeface="Inter Bold"/>
              </a:rPr>
              <a:t>    Proof of Concepts</a:t>
            </a:r>
            <a:endParaRPr lang="en-US" sz="6600"/>
          </a:p>
          <a:p>
            <a:pPr algn="l">
              <a:lnSpc>
                <a:spcPts val="6299"/>
              </a:lnSpc>
            </a:pPr>
            <a:endPar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sp>
        <p:nvSpPr>
          <p:cNvPr id="13" name="TextBox 25">
            <a:extLst>
              <a:ext uri="{FF2B5EF4-FFF2-40B4-BE49-F238E27FC236}">
                <a16:creationId xmlns:a16="http://schemas.microsoft.com/office/drawing/2014/main" id="{D72513A3-B89F-8299-26B1-742ED0A5FED0}"/>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2" name="Slide Number Placeholder 1">
            <a:extLst>
              <a:ext uri="{FF2B5EF4-FFF2-40B4-BE49-F238E27FC236}">
                <a16:creationId xmlns:a16="http://schemas.microsoft.com/office/drawing/2014/main" id="{9293F063-18C4-F57F-D5D1-387C8B8682F2}"/>
              </a:ext>
            </a:extLst>
          </p:cNvPr>
          <p:cNvSpPr>
            <a:spLocks noGrp="1"/>
          </p:cNvSpPr>
          <p:nvPr>
            <p:ph type="sldNum" sz="quarter" idx="12"/>
          </p:nvPr>
        </p:nvSpPr>
        <p:spPr>
          <a:xfrm>
            <a:off x="16030574" y="9826618"/>
            <a:ext cx="2133600" cy="365125"/>
          </a:xfrm>
        </p:spPr>
        <p:txBody>
          <a:bodyPr/>
          <a:lstStyle/>
          <a:p>
            <a:fld id="{B6F15528-21DE-4FAA-801E-634DDDAF4B2B}" type="slidenum">
              <a:rPr lang="en-US" sz="2800" smtClean="0">
                <a:solidFill>
                  <a:schemeClr val="tx1"/>
                </a:solidFill>
              </a:rPr>
              <a:pPr/>
              <a:t>91</a:t>
            </a:fld>
            <a:endParaRPr lang="en-US" sz="2800">
              <a:solidFill>
                <a:schemeClr val="tx1"/>
              </a:solidFill>
            </a:endParaRPr>
          </a:p>
        </p:txBody>
      </p:sp>
      <p:pic>
        <p:nvPicPr>
          <p:cNvPr id="4" name="Picture 3" descr="A screenshot of a quiz&#10;&#10;Description automatically generated">
            <a:extLst>
              <a:ext uri="{FF2B5EF4-FFF2-40B4-BE49-F238E27FC236}">
                <a16:creationId xmlns:a16="http://schemas.microsoft.com/office/drawing/2014/main" id="{D79C49E9-CD42-B905-37E8-964A2E0E9BC5}"/>
              </a:ext>
            </a:extLst>
          </p:cNvPr>
          <p:cNvPicPr>
            <a:picLocks noChangeAspect="1"/>
          </p:cNvPicPr>
          <p:nvPr/>
        </p:nvPicPr>
        <p:blipFill>
          <a:blip r:embed="rId6"/>
          <a:stretch>
            <a:fillRect/>
          </a:stretch>
        </p:blipFill>
        <p:spPr>
          <a:xfrm>
            <a:off x="702286" y="3261579"/>
            <a:ext cx="9111029" cy="4379302"/>
          </a:xfrm>
          <a:prstGeom prst="rect">
            <a:avLst/>
          </a:prstGeom>
        </p:spPr>
      </p:pic>
      <p:pic>
        <p:nvPicPr>
          <p:cNvPr id="6" name="Picture 5" descr="A screenshot of a drawing and painting platform&#10;&#10;Description automatically generated">
            <a:extLst>
              <a:ext uri="{FF2B5EF4-FFF2-40B4-BE49-F238E27FC236}">
                <a16:creationId xmlns:a16="http://schemas.microsoft.com/office/drawing/2014/main" id="{1902115F-0A7C-B00E-A314-99F7BCF21C67}"/>
              </a:ext>
            </a:extLst>
          </p:cNvPr>
          <p:cNvPicPr>
            <a:picLocks noChangeAspect="1"/>
          </p:cNvPicPr>
          <p:nvPr/>
        </p:nvPicPr>
        <p:blipFill>
          <a:blip r:embed="rId7"/>
          <a:stretch>
            <a:fillRect/>
          </a:stretch>
        </p:blipFill>
        <p:spPr>
          <a:xfrm>
            <a:off x="10145223" y="3552825"/>
            <a:ext cx="7739430" cy="3796813"/>
          </a:xfrm>
          <a:prstGeom prst="rect">
            <a:avLst/>
          </a:prstGeom>
        </p:spPr>
      </p:pic>
      <p:sp>
        <p:nvSpPr>
          <p:cNvPr id="12" name="TextBox 11">
            <a:extLst>
              <a:ext uri="{FF2B5EF4-FFF2-40B4-BE49-F238E27FC236}">
                <a16:creationId xmlns:a16="http://schemas.microsoft.com/office/drawing/2014/main" id="{98416961-D5B8-34B8-FC86-2A4F865CBE90}"/>
              </a:ext>
            </a:extLst>
          </p:cNvPr>
          <p:cNvSpPr txBox="1"/>
          <p:nvPr/>
        </p:nvSpPr>
        <p:spPr>
          <a:xfrm>
            <a:off x="1227551" y="2288783"/>
            <a:ext cx="7340252" cy="584775"/>
          </a:xfrm>
          <a:prstGeom prst="rect">
            <a:avLst/>
          </a:prstGeom>
          <a:noFill/>
        </p:spPr>
        <p:txBody>
          <a:bodyPr wrap="square" rtlCol="0">
            <a:spAutoFit/>
          </a:bodyPr>
          <a:lstStyle/>
          <a:p>
            <a:r>
              <a:rPr lang="en-US" sz="3200" kern="100" dirty="0">
                <a:latin typeface="+mj-lt"/>
                <a:cs typeface="Times New Roman"/>
              </a:rPr>
              <a:t>GUI of quiz completion page </a:t>
            </a:r>
          </a:p>
        </p:txBody>
      </p:sp>
      <p:sp>
        <p:nvSpPr>
          <p:cNvPr id="15" name="TextBox 14">
            <a:extLst>
              <a:ext uri="{FF2B5EF4-FFF2-40B4-BE49-F238E27FC236}">
                <a16:creationId xmlns:a16="http://schemas.microsoft.com/office/drawing/2014/main" id="{BA2EE2A6-26F4-009F-5B57-43623E6AB408}"/>
              </a:ext>
            </a:extLst>
          </p:cNvPr>
          <p:cNvSpPr txBox="1"/>
          <p:nvPr/>
        </p:nvSpPr>
        <p:spPr>
          <a:xfrm>
            <a:off x="10937310" y="2267753"/>
            <a:ext cx="4985359" cy="584775"/>
          </a:xfrm>
          <a:prstGeom prst="rect">
            <a:avLst/>
          </a:prstGeom>
          <a:noFill/>
        </p:spPr>
        <p:txBody>
          <a:bodyPr wrap="square" rtlCol="0">
            <a:spAutoFit/>
          </a:bodyPr>
          <a:lstStyle/>
          <a:p>
            <a:r>
              <a:rPr lang="en-US" sz="3200" kern="100" dirty="0">
                <a:latin typeface="+mj-lt"/>
                <a:cs typeface="Times New Roman"/>
              </a:rPr>
              <a:t>Drawing platform interface</a:t>
            </a:r>
          </a:p>
        </p:txBody>
      </p:sp>
    </p:spTree>
    <p:extLst>
      <p:ext uri="{BB962C8B-B14F-4D97-AF65-F5344CB8AC3E}">
        <p14:creationId xmlns:p14="http://schemas.microsoft.com/office/powerpoint/2010/main" val="2635642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A2801-67E9-A1FC-FB40-1FF839AE0266}"/>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7FA2D0E-32E8-1E57-BE50-407D8AC9D600}"/>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F51FAF92-F95F-72E0-38C9-34D2315730A5}"/>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E1EF5B81-E5AA-B8CB-843D-64D8D6E24F4F}"/>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74B6BCDC-E79A-AEBF-2156-4C60D5211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981A4F5C-7370-F47E-5CC3-95BDAAA74F54}"/>
              </a:ext>
            </a:extLst>
          </p:cNvPr>
          <p:cNvGrpSpPr/>
          <p:nvPr/>
        </p:nvGrpSpPr>
        <p:grpSpPr>
          <a:xfrm>
            <a:off x="32657" y="8929397"/>
            <a:ext cx="18288000" cy="1395703"/>
            <a:chOff x="0" y="0"/>
            <a:chExt cx="24384000" cy="1860937"/>
          </a:xfrm>
        </p:grpSpPr>
        <p:sp>
          <p:nvSpPr>
            <p:cNvPr id="8" name="Freeform 8">
              <a:extLst>
                <a:ext uri="{FF2B5EF4-FFF2-40B4-BE49-F238E27FC236}">
                  <a16:creationId xmlns:a16="http://schemas.microsoft.com/office/drawing/2014/main" id="{05BE8093-4CB0-E85A-757D-A651F6F587E3}"/>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87506911-8C25-0BA9-1435-7162BC340F4E}"/>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9" name="TextBox 5">
            <a:extLst>
              <a:ext uri="{FF2B5EF4-FFF2-40B4-BE49-F238E27FC236}">
                <a16:creationId xmlns:a16="http://schemas.microsoft.com/office/drawing/2014/main" id="{92695B7A-E30E-DB4C-EDB0-DC107665594A}"/>
              </a:ext>
            </a:extLst>
          </p:cNvPr>
          <p:cNvSpPr txBox="1"/>
          <p:nvPr/>
        </p:nvSpPr>
        <p:spPr>
          <a:xfrm>
            <a:off x="-109971" y="-197288"/>
            <a:ext cx="18288000" cy="1764745"/>
          </a:xfrm>
          <a:prstGeom prst="rect">
            <a:avLst/>
          </a:prstGeom>
        </p:spPr>
        <p:txBody>
          <a:bodyPr lIns="50800" tIns="50800" rIns="50800" bIns="50800" rtlCol="0" anchor="ctr"/>
          <a:lstStyle/>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a:t>
            </a:r>
          </a:p>
          <a:p>
            <a:pPr>
              <a:lnSpc>
                <a:spcPts val="6299"/>
              </a:lnSpc>
            </a:pPr>
            <a:r>
              <a:rPr lang="en-US" sz="6600" b="1">
                <a:solidFill>
                  <a:srgbClr val="FFC700"/>
                </a:solidFill>
                <a:effectLst>
                  <a:outerShdw blurRad="38100" dist="38100" dir="2700000" algn="tl">
                    <a:srgbClr val="000000">
                      <a:alpha val="43137"/>
                    </a:srgbClr>
                  </a:outerShdw>
                </a:effectLst>
                <a:latin typeface="+mj-lt"/>
                <a:ea typeface="Inter Bold"/>
                <a:sym typeface="Inter Bold"/>
              </a:rPr>
              <a:t>    Completion</a:t>
            </a:r>
            <a:endParaRPr lang="en-US" sz="6600"/>
          </a:p>
          <a:p>
            <a:pPr algn="l">
              <a:lnSpc>
                <a:spcPts val="6299"/>
              </a:lnSpc>
            </a:pPr>
            <a:endPar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endParaRPr>
          </a:p>
        </p:txBody>
      </p:sp>
      <p:sp>
        <p:nvSpPr>
          <p:cNvPr id="13" name="TextBox 25">
            <a:extLst>
              <a:ext uri="{FF2B5EF4-FFF2-40B4-BE49-F238E27FC236}">
                <a16:creationId xmlns:a16="http://schemas.microsoft.com/office/drawing/2014/main" id="{B43A2F84-5B0B-CE6B-AB0E-787597403D79}"/>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2" name="Slide Number Placeholder 1">
            <a:extLst>
              <a:ext uri="{FF2B5EF4-FFF2-40B4-BE49-F238E27FC236}">
                <a16:creationId xmlns:a16="http://schemas.microsoft.com/office/drawing/2014/main" id="{309DB9DF-78F4-C881-DF64-BC9132B91953}"/>
              </a:ext>
            </a:extLst>
          </p:cNvPr>
          <p:cNvSpPr>
            <a:spLocks noGrp="1"/>
          </p:cNvSpPr>
          <p:nvPr>
            <p:ph type="sldNum" sz="quarter" idx="12"/>
          </p:nvPr>
        </p:nvSpPr>
        <p:spPr>
          <a:xfrm>
            <a:off x="16030574" y="9826618"/>
            <a:ext cx="2133600" cy="365125"/>
          </a:xfrm>
        </p:spPr>
        <p:txBody>
          <a:bodyPr/>
          <a:lstStyle/>
          <a:p>
            <a:fld id="{B6F15528-21DE-4FAA-801E-634DDDAF4B2B}" type="slidenum">
              <a:rPr lang="en-US" sz="2800" smtClean="0">
                <a:solidFill>
                  <a:schemeClr val="tx1"/>
                </a:solidFill>
              </a:rPr>
              <a:pPr/>
              <a:t>92</a:t>
            </a:fld>
            <a:endParaRPr lang="en-US" sz="2800">
              <a:solidFill>
                <a:schemeClr val="tx1"/>
              </a:solidFill>
            </a:endParaRPr>
          </a:p>
        </p:txBody>
      </p:sp>
      <p:sp>
        <p:nvSpPr>
          <p:cNvPr id="29" name="TextBox 28">
            <a:extLst>
              <a:ext uri="{FF2B5EF4-FFF2-40B4-BE49-F238E27FC236}">
                <a16:creationId xmlns:a16="http://schemas.microsoft.com/office/drawing/2014/main" id="{10FFDA8A-D449-9559-8D91-CE35267F2F69}"/>
              </a:ext>
            </a:extLst>
          </p:cNvPr>
          <p:cNvSpPr txBox="1"/>
          <p:nvPr/>
        </p:nvSpPr>
        <p:spPr>
          <a:xfrm>
            <a:off x="2323614" y="2354635"/>
            <a:ext cx="12752362" cy="2764859"/>
          </a:xfrm>
          <a:prstGeom prst="rect">
            <a:avLst/>
          </a:prstGeom>
        </p:spPr>
        <p:txBody>
          <a:bodyPr wrap="square" lIns="0" tIns="0" rIns="0" bIns="0" rtlCol="0" anchor="t">
            <a:spAutoFit/>
          </a:bodyPr>
          <a:lstStyle/>
          <a:p>
            <a:r>
              <a:rPr lang="en-US" sz="3200" spc="32">
                <a:solidFill>
                  <a:srgbClr val="000000"/>
                </a:solidFill>
                <a:latin typeface="Calibri"/>
                <a:ea typeface="Calibri"/>
                <a:cs typeface="Calibri"/>
                <a:sym typeface="Calibri (MS)"/>
              </a:rPr>
              <a:t>Gathered a diverse dataset of images</a:t>
            </a:r>
            <a:r>
              <a:rPr lang="en-US" sz="3200" spc="32">
                <a:solidFill>
                  <a:srgbClr val="0D0D0D"/>
                </a:solidFill>
                <a:latin typeface="Calibri"/>
                <a:ea typeface="Calibri"/>
                <a:cs typeface="Calibri"/>
                <a:sym typeface="Calibri (MS)"/>
              </a:rPr>
              <a:t> from children with Down syndrome</a:t>
            </a:r>
            <a:endParaRPr lang="en-US" sz="3200" spc="32">
              <a:solidFill>
                <a:srgbClr val="000000"/>
              </a:solidFill>
              <a:latin typeface="Calibri"/>
              <a:ea typeface="Calibri"/>
              <a:cs typeface="Calibri"/>
              <a:sym typeface="Calibri (MS)"/>
            </a:endParaRPr>
          </a:p>
          <a:p>
            <a:pPr>
              <a:lnSpc>
                <a:spcPts val="4480"/>
              </a:lnSpc>
            </a:pPr>
            <a:endParaRPr lang="en-US" sz="3200" spc="32">
              <a:solidFill>
                <a:srgbClr val="000000"/>
              </a:solidFill>
              <a:latin typeface="Segoe UI"/>
              <a:ea typeface="Calibri (MS)"/>
              <a:cs typeface="Segoe UI"/>
              <a:sym typeface="Calibri (MS)"/>
            </a:endParaRPr>
          </a:p>
          <a:p>
            <a:pPr>
              <a:lnSpc>
                <a:spcPts val="4480"/>
              </a:lnSpc>
            </a:pPr>
            <a:r>
              <a:rPr lang="en-US" sz="3200" spc="32">
                <a:solidFill>
                  <a:srgbClr val="000000"/>
                </a:solidFill>
                <a:latin typeface="Calibri"/>
                <a:ea typeface="Calibri"/>
                <a:cs typeface="Calibri"/>
              </a:rPr>
              <a:t>Implemented a code to generate quizzes using AI according to the user selected category</a:t>
            </a:r>
            <a:endParaRPr lang="en-US" sz="3200">
              <a:ea typeface="Calibri"/>
              <a:cs typeface="Calibri"/>
            </a:endParaRPr>
          </a:p>
          <a:p>
            <a:pPr algn="l">
              <a:lnSpc>
                <a:spcPts val="4480"/>
              </a:lnSpc>
              <a:spcBef>
                <a:spcPct val="0"/>
              </a:spcBef>
            </a:pPr>
            <a:endParaRPr lang="en-US" sz="3200" spc="32">
              <a:solidFill>
                <a:srgbClr val="000000"/>
              </a:solidFill>
              <a:latin typeface="Calibri (MS)"/>
              <a:ea typeface="Calibri (MS)"/>
              <a:cs typeface="Calibri (MS)"/>
              <a:sym typeface="Calibri (MS)"/>
            </a:endParaRPr>
          </a:p>
        </p:txBody>
      </p:sp>
      <p:sp>
        <p:nvSpPr>
          <p:cNvPr id="33" name="TextBox 32">
            <a:extLst>
              <a:ext uri="{FF2B5EF4-FFF2-40B4-BE49-F238E27FC236}">
                <a16:creationId xmlns:a16="http://schemas.microsoft.com/office/drawing/2014/main" id="{7CD7B713-807B-E5F6-C55C-2B173887E2B1}"/>
              </a:ext>
            </a:extLst>
          </p:cNvPr>
          <p:cNvSpPr txBox="1"/>
          <p:nvPr/>
        </p:nvSpPr>
        <p:spPr>
          <a:xfrm>
            <a:off x="2323614" y="4751771"/>
            <a:ext cx="14705380" cy="1118255"/>
          </a:xfrm>
          <a:prstGeom prst="rect">
            <a:avLst/>
          </a:prstGeom>
        </p:spPr>
        <p:txBody>
          <a:bodyPr wrap="square" lIns="0" tIns="0" rIns="0" bIns="0" rtlCol="0" anchor="t">
            <a:spAutoFit/>
          </a:bodyPr>
          <a:lstStyle/>
          <a:p>
            <a:pPr>
              <a:lnSpc>
                <a:spcPts val="4480"/>
              </a:lnSpc>
            </a:pPr>
            <a:r>
              <a:rPr lang="en-US" sz="3200" spc="32">
                <a:solidFill>
                  <a:srgbClr val="000000"/>
                </a:solidFill>
                <a:latin typeface="Calibri"/>
                <a:ea typeface="Calibri"/>
                <a:cs typeface="Calibri"/>
                <a:sym typeface="Calibri (MS)"/>
              </a:rPr>
              <a:t>Implemented the painting</a:t>
            </a:r>
            <a:r>
              <a:rPr lang="en-US" sz="3200" spc="32">
                <a:latin typeface="+mj-lt"/>
                <a:ea typeface="Calibri"/>
                <a:cs typeface="Calibri"/>
                <a:sym typeface="Open Sans Extra Bold"/>
              </a:rPr>
              <a:t> </a:t>
            </a:r>
            <a:r>
              <a:rPr lang="en-US" sz="3200" spc="32">
                <a:solidFill>
                  <a:srgbClr val="000000"/>
                </a:solidFill>
                <a:latin typeface="Calibri"/>
                <a:ea typeface="Calibri"/>
                <a:cs typeface="Calibri"/>
                <a:sym typeface="Calibri (MS)"/>
              </a:rPr>
              <a:t>platform</a:t>
            </a:r>
            <a:endParaRPr lang="en-US" sz="3200"/>
          </a:p>
          <a:p>
            <a:pPr algn="l">
              <a:lnSpc>
                <a:spcPts val="4480"/>
              </a:lnSpc>
              <a:spcBef>
                <a:spcPct val="0"/>
              </a:spcBef>
            </a:pPr>
            <a:endParaRPr lang="en-US" sz="3200" spc="32">
              <a:solidFill>
                <a:srgbClr val="000000"/>
              </a:solidFill>
              <a:latin typeface="Calibri (MS)"/>
              <a:ea typeface="Calibri (MS)"/>
              <a:cs typeface="Calibri (MS)"/>
              <a:sym typeface="Calibri (MS)"/>
            </a:endParaRPr>
          </a:p>
        </p:txBody>
      </p:sp>
      <p:sp>
        <p:nvSpPr>
          <p:cNvPr id="35" name="TextBox 34">
            <a:extLst>
              <a:ext uri="{FF2B5EF4-FFF2-40B4-BE49-F238E27FC236}">
                <a16:creationId xmlns:a16="http://schemas.microsoft.com/office/drawing/2014/main" id="{DDADDEE1-DAD3-6534-5E42-6B0A4B0C0F75}"/>
              </a:ext>
            </a:extLst>
          </p:cNvPr>
          <p:cNvSpPr txBox="1"/>
          <p:nvPr/>
        </p:nvSpPr>
        <p:spPr>
          <a:xfrm>
            <a:off x="2323614" y="5914496"/>
            <a:ext cx="14067877" cy="1695336"/>
          </a:xfrm>
          <a:prstGeom prst="rect">
            <a:avLst/>
          </a:prstGeom>
        </p:spPr>
        <p:txBody>
          <a:bodyPr wrap="square" lIns="0" tIns="0" rIns="0" bIns="0" rtlCol="0" anchor="t">
            <a:spAutoFit/>
          </a:bodyPr>
          <a:lstStyle/>
          <a:p>
            <a:pPr>
              <a:lnSpc>
                <a:spcPts val="4480"/>
              </a:lnSpc>
            </a:pPr>
            <a:r>
              <a:rPr lang="en-US" sz="3200" spc="32" dirty="0">
                <a:solidFill>
                  <a:srgbClr val="000000"/>
                </a:solidFill>
                <a:latin typeface="Calibri"/>
                <a:ea typeface="Calibri"/>
                <a:cs typeface="Calibri"/>
                <a:sym typeface="Calibri (MS)"/>
              </a:rPr>
              <a:t>Implemented</a:t>
            </a:r>
            <a:r>
              <a:rPr lang="en-US" sz="3200" spc="32" dirty="0">
                <a:solidFill>
                  <a:srgbClr val="000000"/>
                </a:solidFill>
                <a:latin typeface="+mj-lt"/>
                <a:ea typeface="Calibri"/>
                <a:cs typeface="Calibri"/>
                <a:sym typeface="Calibri (MS)"/>
              </a:rPr>
              <a:t> </a:t>
            </a:r>
            <a:r>
              <a:rPr lang="en-US" sz="3200" spc="32" dirty="0">
                <a:latin typeface="+mj-lt"/>
                <a:ea typeface="Calibri"/>
                <a:cs typeface="Calibri"/>
                <a:sym typeface="Open Sans Extra Bold"/>
              </a:rPr>
              <a:t>the piano </a:t>
            </a:r>
            <a:r>
              <a:rPr lang="en-US" sz="3200" spc="32" dirty="0">
                <a:solidFill>
                  <a:srgbClr val="000000"/>
                </a:solidFill>
                <a:latin typeface="+mj-lt"/>
                <a:ea typeface="Calibri"/>
                <a:cs typeface="Calibri"/>
                <a:sym typeface="Calibri (MS)"/>
              </a:rPr>
              <a:t>simulation</a:t>
            </a:r>
            <a:endParaRPr lang="en-US" sz="3200" dirty="0">
              <a:ea typeface="Calibri"/>
              <a:cs typeface="Calibri"/>
            </a:endParaRPr>
          </a:p>
          <a:p>
            <a:pPr algn="l">
              <a:lnSpc>
                <a:spcPts val="4480"/>
              </a:lnSpc>
            </a:pPr>
            <a:endParaRPr lang="en-US" sz="3200" spc="32" dirty="0">
              <a:solidFill>
                <a:srgbClr val="000000"/>
              </a:solidFill>
              <a:latin typeface="Calibri (MS)"/>
              <a:ea typeface="Calibri (MS)"/>
              <a:cs typeface="Calibri (MS)"/>
              <a:sym typeface="Calibri (MS)"/>
            </a:endParaRPr>
          </a:p>
          <a:p>
            <a:pPr algn="l">
              <a:lnSpc>
                <a:spcPts val="4480"/>
              </a:lnSpc>
              <a:spcBef>
                <a:spcPct val="0"/>
              </a:spcBef>
            </a:pPr>
            <a:endParaRPr lang="en-US" sz="3200" spc="32" dirty="0">
              <a:solidFill>
                <a:srgbClr val="000000"/>
              </a:solidFill>
              <a:latin typeface="Calibri (MS)"/>
              <a:ea typeface="Calibri (MS)"/>
              <a:cs typeface="Calibri (MS)"/>
              <a:sym typeface="Calibri (MS)"/>
            </a:endParaRPr>
          </a:p>
        </p:txBody>
      </p:sp>
      <p:sp>
        <p:nvSpPr>
          <p:cNvPr id="4" name="Freeform 22">
            <a:extLst>
              <a:ext uri="{FF2B5EF4-FFF2-40B4-BE49-F238E27FC236}">
                <a16:creationId xmlns:a16="http://schemas.microsoft.com/office/drawing/2014/main" id="{D3CAA2EE-0FE4-AC00-A472-E2028E282786}"/>
              </a:ext>
            </a:extLst>
          </p:cNvPr>
          <p:cNvSpPr/>
          <p:nvPr/>
        </p:nvSpPr>
        <p:spPr>
          <a:xfrm>
            <a:off x="1313643" y="2291308"/>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22">
            <a:extLst>
              <a:ext uri="{FF2B5EF4-FFF2-40B4-BE49-F238E27FC236}">
                <a16:creationId xmlns:a16="http://schemas.microsoft.com/office/drawing/2014/main" id="{2C70E78F-D334-E356-2C30-365C98FDDB9B}"/>
              </a:ext>
            </a:extLst>
          </p:cNvPr>
          <p:cNvSpPr/>
          <p:nvPr/>
        </p:nvSpPr>
        <p:spPr>
          <a:xfrm>
            <a:off x="1313642" y="3433965"/>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2">
            <a:extLst>
              <a:ext uri="{FF2B5EF4-FFF2-40B4-BE49-F238E27FC236}">
                <a16:creationId xmlns:a16="http://schemas.microsoft.com/office/drawing/2014/main" id="{3779B943-F2FA-D29E-D540-710DB4ED7FEB}"/>
              </a:ext>
            </a:extLst>
          </p:cNvPr>
          <p:cNvSpPr/>
          <p:nvPr/>
        </p:nvSpPr>
        <p:spPr>
          <a:xfrm>
            <a:off x="1332372" y="4786911"/>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22">
            <a:extLst>
              <a:ext uri="{FF2B5EF4-FFF2-40B4-BE49-F238E27FC236}">
                <a16:creationId xmlns:a16="http://schemas.microsoft.com/office/drawing/2014/main" id="{6889C09A-35E3-951C-D778-48CBC2ECD698}"/>
              </a:ext>
            </a:extLst>
          </p:cNvPr>
          <p:cNvSpPr/>
          <p:nvPr/>
        </p:nvSpPr>
        <p:spPr>
          <a:xfrm>
            <a:off x="1332372" y="5868188"/>
            <a:ext cx="732337" cy="665166"/>
          </a:xfrm>
          <a:custGeom>
            <a:avLst/>
            <a:gdLst/>
            <a:ahLst/>
            <a:cxnLst/>
            <a:rect l="l" t="t" r="r" b="b"/>
            <a:pathLst>
              <a:path w="937668" h="868453">
                <a:moveTo>
                  <a:pt x="0" y="0"/>
                </a:moveTo>
                <a:lnTo>
                  <a:pt x="937669" y="0"/>
                </a:lnTo>
                <a:lnTo>
                  <a:pt x="937669" y="868453"/>
                </a:lnTo>
                <a:lnTo>
                  <a:pt x="0" y="868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28" name="Picture 21">
            <a:extLst>
              <a:ext uri="{FF2B5EF4-FFF2-40B4-BE49-F238E27FC236}">
                <a16:creationId xmlns:a16="http://schemas.microsoft.com/office/drawing/2014/main" id="{CEAEFA06-9315-23C8-178F-6B3DDEBB705E}"/>
              </a:ext>
            </a:extLst>
          </p:cNvPr>
          <p:cNvPicPr>
            <a:picLocks noChangeAspect="1"/>
          </p:cNvPicPr>
          <p:nvPr/>
        </p:nvPicPr>
        <p:blipFill>
          <a:blip r:embed="rId8"/>
          <a:stretch>
            <a:fillRect/>
          </a:stretch>
        </p:blipFill>
        <p:spPr>
          <a:xfrm>
            <a:off x="13077236" y="4414502"/>
            <a:ext cx="3204425" cy="3204425"/>
          </a:xfrm>
          <a:prstGeom prst="rect">
            <a:avLst/>
          </a:prstGeom>
        </p:spPr>
      </p:pic>
      <p:sp>
        <p:nvSpPr>
          <p:cNvPr id="30" name="TextBox 30">
            <a:extLst>
              <a:ext uri="{FF2B5EF4-FFF2-40B4-BE49-F238E27FC236}">
                <a16:creationId xmlns:a16="http://schemas.microsoft.com/office/drawing/2014/main" id="{5423F7F8-8249-C7BC-81FD-1299811DA99F}"/>
              </a:ext>
            </a:extLst>
          </p:cNvPr>
          <p:cNvSpPr txBox="1"/>
          <p:nvPr/>
        </p:nvSpPr>
        <p:spPr>
          <a:xfrm>
            <a:off x="14119564" y="5568025"/>
            <a:ext cx="1478008" cy="749821"/>
          </a:xfrm>
          <a:prstGeom prst="rect">
            <a:avLst/>
          </a:prstGeom>
        </p:spPr>
        <p:txBody>
          <a:bodyPr wrap="square" lIns="0" tIns="0" rIns="0" bIns="0" rtlCol="0" anchor="t">
            <a:spAutoFit/>
          </a:bodyPr>
          <a:lstStyle/>
          <a:p>
            <a:pPr algn="ctr">
              <a:lnSpc>
                <a:spcPts val="6439"/>
              </a:lnSpc>
              <a:spcBef>
                <a:spcPct val="0"/>
              </a:spcBef>
            </a:pPr>
            <a:r>
              <a:rPr lang="en-US" sz="4599" b="1" spc="45" dirty="0">
                <a:solidFill>
                  <a:srgbClr val="000000"/>
                </a:solidFill>
                <a:latin typeface="Calibri (MS) Bold"/>
                <a:ea typeface="Calibri (MS) Bold"/>
                <a:cs typeface="Calibri (MS) Bold"/>
                <a:sym typeface="Calibri (MS) Bold"/>
              </a:rPr>
              <a:t>60%</a:t>
            </a:r>
          </a:p>
        </p:txBody>
      </p:sp>
    </p:spTree>
    <p:extLst>
      <p:ext uri="{BB962C8B-B14F-4D97-AF65-F5344CB8AC3E}">
        <p14:creationId xmlns:p14="http://schemas.microsoft.com/office/powerpoint/2010/main" val="11791883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064E6-974F-D7C8-A0A6-2C5BB41A6D83}"/>
            </a:ext>
          </a:extLst>
        </p:cNvPr>
        <p:cNvGrpSpPr/>
        <p:nvPr/>
      </p:nvGrpSpPr>
      <p:grpSpPr>
        <a:xfrm>
          <a:off x="0" y="0"/>
          <a:ext cx="0" cy="0"/>
          <a:chOff x="0" y="0"/>
          <a:chExt cx="0" cy="0"/>
        </a:xfrm>
      </p:grpSpPr>
      <p:pic>
        <p:nvPicPr>
          <p:cNvPr id="12" name="Picture 11" descr="A diagram of a child's development&#10;&#10;Description automatically generated">
            <a:extLst>
              <a:ext uri="{FF2B5EF4-FFF2-40B4-BE49-F238E27FC236}">
                <a16:creationId xmlns:a16="http://schemas.microsoft.com/office/drawing/2014/main" id="{332D29BF-0938-B489-7EA1-99567C4CA757}"/>
              </a:ext>
            </a:extLst>
          </p:cNvPr>
          <p:cNvPicPr>
            <a:picLocks noChangeAspect="1"/>
          </p:cNvPicPr>
          <p:nvPr/>
        </p:nvPicPr>
        <p:blipFill rotWithShape="1">
          <a:blip r:embed="rId2">
            <a:extLst>
              <a:ext uri="{28A0092B-C50C-407E-A947-70E740481C1C}">
                <a14:useLocalDpi xmlns:a14="http://schemas.microsoft.com/office/drawing/2010/main" val="0"/>
              </a:ext>
            </a:extLst>
          </a:blip>
          <a:srcRect l="4089" t="7214" r="4074" b="15642"/>
          <a:stretch/>
        </p:blipFill>
        <p:spPr>
          <a:xfrm>
            <a:off x="3276600" y="1206295"/>
            <a:ext cx="10150005" cy="7823406"/>
          </a:xfrm>
          <a:prstGeom prst="rect">
            <a:avLst/>
          </a:prstGeom>
        </p:spPr>
      </p:pic>
      <p:grpSp>
        <p:nvGrpSpPr>
          <p:cNvPr id="3" name="Group 3">
            <a:extLst>
              <a:ext uri="{FF2B5EF4-FFF2-40B4-BE49-F238E27FC236}">
                <a16:creationId xmlns:a16="http://schemas.microsoft.com/office/drawing/2014/main" id="{155B4713-D6C9-99EF-E1D6-734A0B2879E9}"/>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CEED4E9C-DB86-110D-1F5B-2F53884302C2}"/>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1" name="TextBox 5">
              <a:extLst>
                <a:ext uri="{FF2B5EF4-FFF2-40B4-BE49-F238E27FC236}">
                  <a16:creationId xmlns:a16="http://schemas.microsoft.com/office/drawing/2014/main" id="{475A2763-09D2-640D-6FFC-414528AFDC59}"/>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213812D5-3B9B-9316-6C3D-E89A9E241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a:extLst>
              <a:ext uri="{FF2B5EF4-FFF2-40B4-BE49-F238E27FC236}">
                <a16:creationId xmlns:a16="http://schemas.microsoft.com/office/drawing/2014/main" id="{B86BC03E-8119-DDB2-AA12-39FA7B236FD2}"/>
              </a:ext>
            </a:extLst>
          </p:cNvPr>
          <p:cNvGrpSpPr/>
          <p:nvPr/>
        </p:nvGrpSpPr>
        <p:grpSpPr>
          <a:xfrm>
            <a:off x="32657" y="8962054"/>
            <a:ext cx="18288000" cy="1395703"/>
            <a:chOff x="0" y="0"/>
            <a:chExt cx="24384000" cy="1860937"/>
          </a:xfrm>
        </p:grpSpPr>
        <p:sp>
          <p:nvSpPr>
            <p:cNvPr id="8" name="Freeform 8">
              <a:extLst>
                <a:ext uri="{FF2B5EF4-FFF2-40B4-BE49-F238E27FC236}">
                  <a16:creationId xmlns:a16="http://schemas.microsoft.com/office/drawing/2014/main" id="{4D32FA91-4AA8-9A7C-085F-7DBC7D0A6A8A}"/>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10" name="Freeform 10">
              <a:extLst>
                <a:ext uri="{FF2B5EF4-FFF2-40B4-BE49-F238E27FC236}">
                  <a16:creationId xmlns:a16="http://schemas.microsoft.com/office/drawing/2014/main" id="{0B532447-1D6B-4C3D-6E48-7D3CF2B1878F}"/>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9" name="TextBox 5">
            <a:extLst>
              <a:ext uri="{FF2B5EF4-FFF2-40B4-BE49-F238E27FC236}">
                <a16:creationId xmlns:a16="http://schemas.microsoft.com/office/drawing/2014/main" id="{683F3DBF-8946-BAB7-460C-78D0B260068F}"/>
              </a:ext>
            </a:extLst>
          </p:cNvPr>
          <p:cNvSpPr txBox="1"/>
          <p:nvPr/>
        </p:nvSpPr>
        <p:spPr>
          <a:xfrm>
            <a:off x="-109971" y="-197288"/>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System Diagram</a:t>
            </a:r>
          </a:p>
        </p:txBody>
      </p:sp>
      <p:sp>
        <p:nvSpPr>
          <p:cNvPr id="13" name="TextBox 25">
            <a:extLst>
              <a:ext uri="{FF2B5EF4-FFF2-40B4-BE49-F238E27FC236}">
                <a16:creationId xmlns:a16="http://schemas.microsoft.com/office/drawing/2014/main" id="{7FDCE025-1E05-9F72-F433-E3E1BE92A6B2}"/>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2" name="Slide Number Placeholder 1">
            <a:extLst>
              <a:ext uri="{FF2B5EF4-FFF2-40B4-BE49-F238E27FC236}">
                <a16:creationId xmlns:a16="http://schemas.microsoft.com/office/drawing/2014/main" id="{AB426184-2D6F-FAF2-1872-46222611C287}"/>
              </a:ext>
            </a:extLst>
          </p:cNvPr>
          <p:cNvSpPr>
            <a:spLocks noGrp="1"/>
          </p:cNvSpPr>
          <p:nvPr>
            <p:ph type="sldNum" sz="quarter" idx="12"/>
          </p:nvPr>
        </p:nvSpPr>
        <p:spPr>
          <a:xfrm>
            <a:off x="16030574" y="9826618"/>
            <a:ext cx="2133600" cy="365125"/>
          </a:xfrm>
        </p:spPr>
        <p:txBody>
          <a:bodyPr/>
          <a:lstStyle/>
          <a:p>
            <a:fld id="{B6F15528-21DE-4FAA-801E-634DDDAF4B2B}" type="slidenum">
              <a:rPr lang="en-US" sz="2800" smtClean="0">
                <a:solidFill>
                  <a:schemeClr val="tx1"/>
                </a:solidFill>
              </a:rPr>
              <a:pPr/>
              <a:t>93</a:t>
            </a:fld>
            <a:endParaRPr lang="en-US" sz="2800">
              <a:solidFill>
                <a:schemeClr val="tx1"/>
              </a:solidFill>
            </a:endParaRPr>
          </a:p>
        </p:txBody>
      </p:sp>
    </p:spTree>
    <p:extLst>
      <p:ext uri="{BB962C8B-B14F-4D97-AF65-F5344CB8AC3E}">
        <p14:creationId xmlns:p14="http://schemas.microsoft.com/office/powerpoint/2010/main" val="15351732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53EE9168-ADCE-3E98-3255-00D9BC746E88}"/>
              </a:ext>
            </a:extLst>
          </p:cNvPr>
          <p:cNvGrpSpPr/>
          <p:nvPr/>
        </p:nvGrpSpPr>
        <p:grpSpPr>
          <a:xfrm>
            <a:off x="-9525" y="-72643"/>
            <a:ext cx="18288000" cy="1625028"/>
            <a:chOff x="0" y="0"/>
            <a:chExt cx="4816593" cy="427991"/>
          </a:xfrm>
        </p:grpSpPr>
        <p:sp>
          <p:nvSpPr>
            <p:cNvPr id="15" name="Freeform 4">
              <a:extLst>
                <a:ext uri="{FF2B5EF4-FFF2-40B4-BE49-F238E27FC236}">
                  <a16:creationId xmlns:a16="http://schemas.microsoft.com/office/drawing/2014/main" id="{E3A150EF-839B-8836-6087-28373B1B795F}"/>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6" name="TextBox 5">
              <a:extLst>
                <a:ext uri="{FF2B5EF4-FFF2-40B4-BE49-F238E27FC236}">
                  <a16:creationId xmlns:a16="http://schemas.microsoft.com/office/drawing/2014/main" id="{50449A33-048B-C98D-4DDD-DCF1F1412CF6}"/>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8" name="Picture 17" descr="A blue text on a black background&#10;&#10;Description automatically generated">
            <a:extLst>
              <a:ext uri="{FF2B5EF4-FFF2-40B4-BE49-F238E27FC236}">
                <a16:creationId xmlns:a16="http://schemas.microsoft.com/office/drawing/2014/main" id="{D6CD723F-29FC-2D0C-4ED3-24EDAA1A4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sp>
        <p:nvSpPr>
          <p:cNvPr id="42" name="Freeform 10">
            <a:extLst>
              <a:ext uri="{FF2B5EF4-FFF2-40B4-BE49-F238E27FC236}">
                <a16:creationId xmlns:a16="http://schemas.microsoft.com/office/drawing/2014/main" id="{8E40FDA7-ECB5-7E7D-599D-CDA933C054A9}"/>
              </a:ext>
            </a:extLst>
          </p:cNvPr>
          <p:cNvSpPr/>
          <p:nvPr/>
        </p:nvSpPr>
        <p:spPr>
          <a:xfrm>
            <a:off x="11075336" y="2651535"/>
            <a:ext cx="6801801" cy="5835386"/>
          </a:xfrm>
          <a:custGeom>
            <a:avLst/>
            <a:gdLst/>
            <a:ahLst/>
            <a:cxnLst/>
            <a:rect l="l" t="t" r="r" b="b"/>
            <a:pathLst>
              <a:path w="1340440" h="1497577">
                <a:moveTo>
                  <a:pt x="77579" y="0"/>
                </a:moveTo>
                <a:lnTo>
                  <a:pt x="1262861" y="0"/>
                </a:lnTo>
                <a:cubicBezTo>
                  <a:pt x="1305707" y="0"/>
                  <a:pt x="1340440" y="34733"/>
                  <a:pt x="1340440" y="77579"/>
                </a:cubicBezTo>
                <a:lnTo>
                  <a:pt x="1340440" y="1419998"/>
                </a:lnTo>
                <a:cubicBezTo>
                  <a:pt x="1340440" y="1440573"/>
                  <a:pt x="1332266" y="1460306"/>
                  <a:pt x="1317717" y="1474854"/>
                </a:cubicBezTo>
                <a:cubicBezTo>
                  <a:pt x="1303169" y="1489403"/>
                  <a:pt x="1283436" y="1497577"/>
                  <a:pt x="1262861" y="1497577"/>
                </a:cubicBezTo>
                <a:lnTo>
                  <a:pt x="77579" y="1497577"/>
                </a:lnTo>
                <a:cubicBezTo>
                  <a:pt x="57004" y="1497577"/>
                  <a:pt x="37271" y="1489403"/>
                  <a:pt x="22722" y="1474854"/>
                </a:cubicBezTo>
                <a:cubicBezTo>
                  <a:pt x="8173" y="1460306"/>
                  <a:pt x="0" y="1440573"/>
                  <a:pt x="0" y="1419998"/>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latin typeface="+mj-lt"/>
            </a:endParaRPr>
          </a:p>
        </p:txBody>
      </p:sp>
      <p:grpSp>
        <p:nvGrpSpPr>
          <p:cNvPr id="5" name="Group 5"/>
          <p:cNvGrpSpPr/>
          <p:nvPr/>
        </p:nvGrpSpPr>
        <p:grpSpPr>
          <a:xfrm>
            <a:off x="879482" y="1658261"/>
            <a:ext cx="10547447" cy="7027967"/>
            <a:chOff x="-375818" y="138219"/>
            <a:chExt cx="14063262" cy="10151170"/>
          </a:xfrm>
        </p:grpSpPr>
        <p:sp>
          <p:nvSpPr>
            <p:cNvPr id="8" name="TextBox 8"/>
            <p:cNvSpPr txBox="1"/>
            <p:nvPr/>
          </p:nvSpPr>
          <p:spPr>
            <a:xfrm>
              <a:off x="0" y="6302956"/>
              <a:ext cx="7228381" cy="3265194"/>
            </a:xfrm>
            <a:prstGeom prst="rect">
              <a:avLst/>
            </a:prstGeom>
          </p:spPr>
          <p:txBody>
            <a:bodyPr lIns="50800" tIns="50800" rIns="50800" bIns="50800" rtlCol="0" anchor="ctr"/>
            <a:lstStyle/>
            <a:p>
              <a:pPr algn="ctr">
                <a:lnSpc>
                  <a:spcPts val="2659"/>
                </a:lnSpc>
              </a:pPr>
              <a:endParaRPr>
                <a:latin typeface="+mj-lt"/>
              </a:endParaRPr>
            </a:p>
          </p:txBody>
        </p:sp>
        <p:grpSp>
          <p:nvGrpSpPr>
            <p:cNvPr id="9" name="Group 9"/>
            <p:cNvGrpSpPr/>
            <p:nvPr/>
          </p:nvGrpSpPr>
          <p:grpSpPr>
            <a:xfrm>
              <a:off x="-375818" y="1281448"/>
              <a:ext cx="12794085" cy="8809149"/>
              <a:chOff x="-117930" y="-38100"/>
              <a:chExt cx="2527227" cy="1740079"/>
            </a:xfrm>
          </p:grpSpPr>
          <p:sp>
            <p:nvSpPr>
              <p:cNvPr id="10" name="Freeform 10"/>
              <p:cNvSpPr/>
              <p:nvPr/>
            </p:nvSpPr>
            <p:spPr>
              <a:xfrm>
                <a:off x="-117930" y="0"/>
                <a:ext cx="2527227" cy="1701979"/>
              </a:xfrm>
              <a:custGeom>
                <a:avLst/>
                <a:gdLst/>
                <a:ahLst/>
                <a:cxnLst/>
                <a:rect l="l" t="t" r="r" b="b"/>
                <a:pathLst>
                  <a:path w="1340440" h="1497577">
                    <a:moveTo>
                      <a:pt x="77579" y="0"/>
                    </a:moveTo>
                    <a:lnTo>
                      <a:pt x="1262861" y="0"/>
                    </a:lnTo>
                    <a:cubicBezTo>
                      <a:pt x="1305707" y="0"/>
                      <a:pt x="1340440" y="34733"/>
                      <a:pt x="1340440" y="77579"/>
                    </a:cubicBezTo>
                    <a:lnTo>
                      <a:pt x="1340440" y="1419998"/>
                    </a:lnTo>
                    <a:cubicBezTo>
                      <a:pt x="1340440" y="1440573"/>
                      <a:pt x="1332266" y="1460306"/>
                      <a:pt x="1317717" y="1474854"/>
                    </a:cubicBezTo>
                    <a:cubicBezTo>
                      <a:pt x="1303169" y="1489403"/>
                      <a:pt x="1283436" y="1497577"/>
                      <a:pt x="1262861" y="1497577"/>
                    </a:cubicBezTo>
                    <a:lnTo>
                      <a:pt x="77579" y="1497577"/>
                    </a:lnTo>
                    <a:cubicBezTo>
                      <a:pt x="57004" y="1497577"/>
                      <a:pt x="37271" y="1489403"/>
                      <a:pt x="22722" y="1474854"/>
                    </a:cubicBezTo>
                    <a:cubicBezTo>
                      <a:pt x="8173" y="1460306"/>
                      <a:pt x="0" y="1440573"/>
                      <a:pt x="0" y="1419998"/>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latin typeface="+mj-lt"/>
                </a:endParaRPr>
              </a:p>
            </p:txBody>
          </p:sp>
          <p:sp>
            <p:nvSpPr>
              <p:cNvPr id="11" name="TextBox 11"/>
              <p:cNvSpPr txBox="1"/>
              <p:nvPr/>
            </p:nvSpPr>
            <p:spPr>
              <a:xfrm>
                <a:off x="0" y="-38100"/>
                <a:ext cx="1340440" cy="1535677"/>
              </a:xfrm>
              <a:prstGeom prst="rect">
                <a:avLst/>
              </a:prstGeom>
            </p:spPr>
            <p:txBody>
              <a:bodyPr lIns="50800" tIns="50800" rIns="50800" bIns="50800" rtlCol="0" anchor="ctr"/>
              <a:lstStyle/>
              <a:p>
                <a:pPr algn="ctr">
                  <a:lnSpc>
                    <a:spcPts val="2659"/>
                  </a:lnSpc>
                </a:pPr>
                <a:endParaRPr>
                  <a:latin typeface="+mj-lt"/>
                </a:endParaRPr>
              </a:p>
            </p:txBody>
          </p:sp>
        </p:grpSp>
        <p:grpSp>
          <p:nvGrpSpPr>
            <p:cNvPr id="12" name="Group 12"/>
            <p:cNvGrpSpPr/>
            <p:nvPr/>
          </p:nvGrpSpPr>
          <p:grpSpPr>
            <a:xfrm>
              <a:off x="2416299" y="138219"/>
              <a:ext cx="3658366" cy="3012286"/>
              <a:chOff x="76200" y="38100"/>
              <a:chExt cx="1008432" cy="830339"/>
            </a:xfrm>
          </p:grpSpPr>
          <p:sp>
            <p:nvSpPr>
              <p:cNvPr id="13" name="Freeform 13"/>
              <p:cNvSpPr/>
              <p:nvPr/>
            </p:nvSpPr>
            <p:spPr>
              <a:xfrm>
                <a:off x="271832" y="5563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4" cstate="print">
                  <a:extLst>
                    <a:ext uri="{28A0092B-C50C-407E-A947-70E740481C1C}">
                      <a14:useLocalDpi xmlns:a14="http://schemas.microsoft.com/office/drawing/2010/main" val="0"/>
                    </a:ext>
                  </a:extLst>
                </a:blip>
                <a:srcRect/>
                <a:stretch>
                  <a:fillRect l="957" t="-1100" r="-957" b="-15896"/>
                </a:stretch>
              </a:blipFill>
            </p:spPr>
            <p:txBody>
              <a:bodyPr/>
              <a:lstStyle/>
              <a:p>
                <a:endParaRPr lang="en-US">
                  <a:latin typeface="+mj-lt"/>
                </a:endParaRP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mj-lt"/>
                </a:endParaRPr>
              </a:p>
            </p:txBody>
          </p:sp>
        </p:grpSp>
        <p:sp>
          <p:nvSpPr>
            <p:cNvPr id="17" name="TextBox 17"/>
            <p:cNvSpPr txBox="1"/>
            <p:nvPr/>
          </p:nvSpPr>
          <p:spPr>
            <a:xfrm>
              <a:off x="769317" y="4411957"/>
              <a:ext cx="12918127" cy="5877432"/>
            </a:xfrm>
            <a:prstGeom prst="rect">
              <a:avLst/>
            </a:prstGeom>
          </p:spPr>
          <p:txBody>
            <a:bodyPr wrap="square" lIns="0" tIns="0" rIns="0" bIns="0" rtlCol="0" anchor="t">
              <a:spAutoFit/>
            </a:bodyPr>
            <a:lstStyle/>
            <a:p>
              <a:pPr marL="457200" lvl="0" indent="-457200" algn="just">
                <a:lnSpc>
                  <a:spcPct val="150000"/>
                </a:lnSpc>
                <a:buFont typeface="Arial" panose="020B0604020202020204" pitchFamily="34" charset="0"/>
                <a:buChar char="•"/>
              </a:pPr>
              <a:r>
                <a:rPr lang="en-US" sz="3600">
                  <a:solidFill>
                    <a:srgbClr val="000000"/>
                  </a:solidFill>
                  <a:latin typeface="+mj-lt"/>
                  <a:ea typeface="Open Sans 2"/>
                  <a:cs typeface="Times New Roman" panose="02020603050405020304" pitchFamily="18" charset="0"/>
                  <a:sym typeface="Open Sans 2"/>
                </a:rPr>
                <a:t>Ability to select categories.</a:t>
              </a:r>
            </a:p>
            <a:p>
              <a:pPr marL="457200" indent="-457200" algn="just">
                <a:lnSpc>
                  <a:spcPct val="150000"/>
                </a:lnSpc>
                <a:buFont typeface="Arial" panose="020B0604020202020204" pitchFamily="34" charset="0"/>
                <a:buChar char="•"/>
              </a:pPr>
              <a:r>
                <a:rPr lang="en-US" sz="3600">
                  <a:solidFill>
                    <a:srgbClr val="000000"/>
                  </a:solidFill>
                  <a:latin typeface="+mj-lt"/>
                  <a:ea typeface="Open Sans 2"/>
                  <a:cs typeface="Times New Roman" panose="02020603050405020304" pitchFamily="18" charset="0"/>
                  <a:sym typeface="Open Sans 2"/>
                </a:rPr>
                <a:t>Quiz generation.</a:t>
              </a:r>
            </a:p>
            <a:p>
              <a:pPr marL="457200" indent="-457200" algn="just">
                <a:lnSpc>
                  <a:spcPct val="150000"/>
                </a:lnSpc>
                <a:buFont typeface="Arial" panose="020B0604020202020204" pitchFamily="34" charset="0"/>
                <a:buChar char="•"/>
              </a:pPr>
              <a:r>
                <a:rPr lang="en-US" sz="3600">
                  <a:latin typeface="+mj-lt"/>
                  <a:cs typeface="Times New Roman" panose="02020603050405020304" pitchFamily="18" charset="0"/>
                </a:rPr>
                <a:t>Data Analysis according to the user inputs.</a:t>
              </a:r>
            </a:p>
            <a:p>
              <a:pPr marL="457200" indent="-457200" algn="just">
                <a:lnSpc>
                  <a:spcPct val="150000"/>
                </a:lnSpc>
                <a:buFont typeface="Arial" panose="020B0604020202020204" pitchFamily="34" charset="0"/>
                <a:buChar char="•"/>
              </a:pPr>
              <a:r>
                <a:rPr lang="en-US" sz="3600">
                  <a:latin typeface="+mj-lt"/>
                  <a:cs typeface="Times New Roman" panose="02020603050405020304" pitchFamily="18" charset="0"/>
                </a:rPr>
                <a:t>Send notification to parent.</a:t>
              </a:r>
            </a:p>
            <a:p>
              <a:pPr marL="0" lvl="0" indent="0" algn="just">
                <a:lnSpc>
                  <a:spcPct val="150000"/>
                </a:lnSpc>
              </a:pPr>
              <a:endParaRPr lang="en-US" sz="3600">
                <a:solidFill>
                  <a:srgbClr val="000000"/>
                </a:solidFill>
                <a:latin typeface="+mj-lt"/>
                <a:ea typeface="Open Sans 2"/>
                <a:cs typeface="Times New Roman" panose="02020603050405020304" pitchFamily="18" charset="0"/>
                <a:sym typeface="Open Sans 2"/>
              </a:endParaRPr>
            </a:p>
          </p:txBody>
        </p:sp>
      </p:grpSp>
      <p:grpSp>
        <p:nvGrpSpPr>
          <p:cNvPr id="20" name="Group 20"/>
          <p:cNvGrpSpPr/>
          <p:nvPr/>
        </p:nvGrpSpPr>
        <p:grpSpPr>
          <a:xfrm>
            <a:off x="2174263" y="1580912"/>
            <a:ext cx="14734986" cy="7150646"/>
            <a:chOff x="-12418265" y="33956"/>
            <a:chExt cx="19646646" cy="9534194"/>
          </a:xfrm>
        </p:grpSpPr>
        <p:sp>
          <p:nvSpPr>
            <p:cNvPr id="23" name="TextBox 23"/>
            <p:cNvSpPr txBox="1"/>
            <p:nvPr/>
          </p:nvSpPr>
          <p:spPr>
            <a:xfrm>
              <a:off x="0" y="6302954"/>
              <a:ext cx="7228381" cy="3265196"/>
            </a:xfrm>
            <a:prstGeom prst="rect">
              <a:avLst/>
            </a:prstGeom>
          </p:spPr>
          <p:txBody>
            <a:bodyPr lIns="50800" tIns="50800" rIns="50800" bIns="50800" rtlCol="0" anchor="ctr"/>
            <a:lstStyle/>
            <a:p>
              <a:pPr algn="ctr">
                <a:lnSpc>
                  <a:spcPts val="2659"/>
                </a:lnSpc>
              </a:pPr>
              <a:endParaRPr>
                <a:latin typeface="+mj-lt"/>
              </a:endParaRPr>
            </a:p>
          </p:txBody>
        </p:sp>
        <p:sp>
          <p:nvSpPr>
            <p:cNvPr id="26" name="TextBox 26"/>
            <p:cNvSpPr txBox="1"/>
            <p:nvPr/>
          </p:nvSpPr>
          <p:spPr>
            <a:xfrm>
              <a:off x="221203" y="1281448"/>
              <a:ext cx="6785977" cy="7774364"/>
            </a:xfrm>
            <a:prstGeom prst="rect">
              <a:avLst/>
            </a:prstGeom>
          </p:spPr>
          <p:txBody>
            <a:bodyPr lIns="50800" tIns="50800" rIns="50800" bIns="50800" rtlCol="0" anchor="ctr"/>
            <a:lstStyle/>
            <a:p>
              <a:pPr algn="ctr">
                <a:lnSpc>
                  <a:spcPts val="2659"/>
                </a:lnSpc>
              </a:pPr>
              <a:endParaRPr>
                <a:latin typeface="+mj-lt"/>
              </a:endParaRPr>
            </a:p>
          </p:txBody>
        </p:sp>
        <p:grpSp>
          <p:nvGrpSpPr>
            <p:cNvPr id="27" name="Group 27"/>
            <p:cNvGrpSpPr/>
            <p:nvPr/>
          </p:nvGrpSpPr>
          <p:grpSpPr>
            <a:xfrm>
              <a:off x="2416299" y="33956"/>
              <a:ext cx="3019121" cy="2948658"/>
              <a:chOff x="76200" y="9360"/>
              <a:chExt cx="832223" cy="812800"/>
            </a:xfrm>
          </p:grpSpPr>
          <p:sp>
            <p:nvSpPr>
              <p:cNvPr id="28" name="Freeform 28"/>
              <p:cNvSpPr/>
              <p:nvPr/>
            </p:nvSpPr>
            <p:spPr>
              <a:xfrm>
                <a:off x="95623" y="93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p:spPr>
            <p:txBody>
              <a:bodyPr/>
              <a:lstStyle/>
              <a:p>
                <a:endParaRPr lang="en-US">
                  <a:latin typeface="+mj-lt"/>
                </a:endParaRPr>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mj-lt"/>
                </a:endParaRPr>
              </a:p>
            </p:txBody>
          </p:sp>
        </p:grpSp>
        <p:sp>
          <p:nvSpPr>
            <p:cNvPr id="31" name="TextBox 31"/>
            <p:cNvSpPr txBox="1"/>
            <p:nvPr/>
          </p:nvSpPr>
          <p:spPr>
            <a:xfrm>
              <a:off x="-12418265" y="3023238"/>
              <a:ext cx="7228381" cy="751403"/>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600" b="1" kern="100">
                  <a:effectLst/>
                  <a:latin typeface="+mj-lt"/>
                  <a:ea typeface="Calibri" panose="020F0502020204030204" pitchFamily="34" charset="0"/>
                  <a:cs typeface="Times New Roman" panose="02020603050405020304" pitchFamily="18" charset="0"/>
                </a:rPr>
                <a:t>Functional Requirements</a:t>
              </a:r>
              <a:endParaRPr lang="en-US" sz="3600" kern="100">
                <a:effectLst/>
                <a:latin typeface="+mj-lt"/>
                <a:ea typeface="Calibri" panose="020F0502020204030204" pitchFamily="34" charset="0"/>
                <a:cs typeface="Times New Roman" panose="02020603050405020304" pitchFamily="18" charset="0"/>
              </a:endParaRPr>
            </a:p>
          </p:txBody>
        </p:sp>
      </p:grpSp>
      <p:grpSp>
        <p:nvGrpSpPr>
          <p:cNvPr id="33" name="Group 33"/>
          <p:cNvGrpSpPr/>
          <p:nvPr/>
        </p:nvGrpSpPr>
        <p:grpSpPr>
          <a:xfrm>
            <a:off x="32657" y="8929397"/>
            <a:ext cx="18288000" cy="1395703"/>
            <a:chOff x="0" y="0"/>
            <a:chExt cx="24384000" cy="1860937"/>
          </a:xfrm>
        </p:grpSpPr>
        <p:sp>
          <p:nvSpPr>
            <p:cNvPr id="34" name="Freeform 34"/>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6">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36" name="Freeform 36"/>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8"/>
              <a:stretch>
                <a:fillRect/>
              </a:stretch>
            </a:blipFill>
          </p:spPr>
          <p:txBody>
            <a:bodyPr/>
            <a:lstStyle/>
            <a:p>
              <a:endParaRPr lang="en-US">
                <a:latin typeface="+mj-lt"/>
              </a:endParaRPr>
            </a:p>
          </p:txBody>
        </p:sp>
      </p:grpSp>
      <p:sp>
        <p:nvSpPr>
          <p:cNvPr id="41" name="TextBox 31">
            <a:extLst>
              <a:ext uri="{FF2B5EF4-FFF2-40B4-BE49-F238E27FC236}">
                <a16:creationId xmlns:a16="http://schemas.microsoft.com/office/drawing/2014/main" id="{A5AF2E49-FAAB-21D9-8A48-951BF4A7855C}"/>
              </a:ext>
            </a:extLst>
          </p:cNvPr>
          <p:cNvSpPr txBox="1"/>
          <p:nvPr/>
        </p:nvSpPr>
        <p:spPr>
          <a:xfrm>
            <a:off x="11463421" y="3949975"/>
            <a:ext cx="6138779" cy="563552"/>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600" b="1" kern="100">
                <a:latin typeface="+mj-lt"/>
                <a:ea typeface="Calibri" panose="020F0502020204030204" pitchFamily="34" charset="0"/>
                <a:cs typeface="Times New Roman" panose="02020603050405020304" pitchFamily="18" charset="0"/>
              </a:rPr>
              <a:t>Non-</a:t>
            </a:r>
            <a:r>
              <a:rPr lang="en-US" sz="3600" b="1" kern="100">
                <a:effectLst/>
                <a:latin typeface="+mj-lt"/>
                <a:ea typeface="Calibri" panose="020F0502020204030204" pitchFamily="34" charset="0"/>
                <a:cs typeface="Times New Roman" panose="02020603050405020304" pitchFamily="18" charset="0"/>
              </a:rPr>
              <a:t>Functional Requirements</a:t>
            </a:r>
            <a:endParaRPr lang="en-US" sz="3600" kern="100">
              <a:effectLst/>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B364228-FE01-8F95-42D2-1D0CEA94F12C}"/>
              </a:ext>
            </a:extLst>
          </p:cNvPr>
          <p:cNvSpPr txBox="1"/>
          <p:nvPr/>
        </p:nvSpPr>
        <p:spPr>
          <a:xfrm>
            <a:off x="12961802" y="4761690"/>
            <a:ext cx="3697091" cy="2958502"/>
          </a:xfrm>
          <a:prstGeom prst="rect">
            <a:avLst/>
          </a:prstGeom>
          <a:noFill/>
        </p:spPr>
        <p:txBody>
          <a:bodyPr wrap="square">
            <a:spAutoFit/>
          </a:bodyPr>
          <a:lstStyle/>
          <a:p>
            <a:pPr marL="342900" lvl="0" indent="-342900" algn="just">
              <a:lnSpc>
                <a:spcPct val="150000"/>
              </a:lnSpc>
              <a:buFont typeface="Arial" panose="020B0604020202020204" pitchFamily="34" charset="0"/>
              <a:buChar char="•"/>
            </a:pPr>
            <a:r>
              <a:rPr lang="en-US" sz="3200">
                <a:latin typeface="+mj-lt"/>
                <a:cs typeface="Times New Roman" panose="02020603050405020304" pitchFamily="18" charset="0"/>
              </a:rPr>
              <a:t>Performance</a:t>
            </a:r>
          </a:p>
          <a:p>
            <a:pPr marL="342900" indent="-342900" algn="just">
              <a:lnSpc>
                <a:spcPct val="150000"/>
              </a:lnSpc>
              <a:buFont typeface="Arial" panose="020B0604020202020204" pitchFamily="34" charset="0"/>
              <a:buChar char="•"/>
            </a:pPr>
            <a:r>
              <a:rPr lang="en-US" sz="3200">
                <a:latin typeface="+mj-lt"/>
                <a:cs typeface="Times New Roman" panose="02020603050405020304" pitchFamily="18" charset="0"/>
              </a:rPr>
              <a:t>Reliability</a:t>
            </a:r>
          </a:p>
          <a:p>
            <a:pPr marL="342900" indent="-342900" algn="just">
              <a:lnSpc>
                <a:spcPct val="150000"/>
              </a:lnSpc>
              <a:buFont typeface="Arial" panose="020B0604020202020204" pitchFamily="34" charset="0"/>
              <a:buChar char="•"/>
            </a:pPr>
            <a:r>
              <a:rPr lang="en-US" sz="3200">
                <a:latin typeface="+mj-lt"/>
                <a:cs typeface="Times New Roman" panose="02020603050405020304" pitchFamily="18" charset="0"/>
              </a:rPr>
              <a:t>Usability</a:t>
            </a:r>
          </a:p>
          <a:p>
            <a:pPr marL="342900" indent="-342900" algn="just">
              <a:lnSpc>
                <a:spcPct val="150000"/>
              </a:lnSpc>
              <a:buFont typeface="Arial" panose="020B0604020202020204" pitchFamily="34" charset="0"/>
              <a:buChar char="•"/>
            </a:pPr>
            <a:r>
              <a:rPr lang="en-US" sz="3200">
                <a:latin typeface="+mj-lt"/>
                <a:cs typeface="Times New Roman" panose="02020603050405020304" pitchFamily="18" charset="0"/>
              </a:rPr>
              <a:t>Maintainability</a:t>
            </a:r>
            <a:endParaRPr lang="en-US" sz="3200">
              <a:solidFill>
                <a:srgbClr val="000000"/>
              </a:solidFill>
              <a:latin typeface="+mj-lt"/>
              <a:ea typeface="Open Sans 2"/>
              <a:cs typeface="Times New Roman" panose="02020603050405020304" pitchFamily="18" charset="0"/>
              <a:sym typeface="Open Sans 2"/>
            </a:endParaRPr>
          </a:p>
        </p:txBody>
      </p:sp>
      <p:sp>
        <p:nvSpPr>
          <p:cNvPr id="7" name="TextBox 25">
            <a:extLst>
              <a:ext uri="{FF2B5EF4-FFF2-40B4-BE49-F238E27FC236}">
                <a16:creationId xmlns:a16="http://schemas.microsoft.com/office/drawing/2014/main" id="{76CB572E-7877-B6DA-D209-41000F03F309}"/>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19" name="TextBox 67">
            <a:extLst>
              <a:ext uri="{FF2B5EF4-FFF2-40B4-BE49-F238E27FC236}">
                <a16:creationId xmlns:a16="http://schemas.microsoft.com/office/drawing/2014/main" id="{861A6834-99B6-EECA-11A4-93DB46A06F60}"/>
              </a:ext>
            </a:extLst>
          </p:cNvPr>
          <p:cNvSpPr txBox="1"/>
          <p:nvPr/>
        </p:nvSpPr>
        <p:spPr>
          <a:xfrm>
            <a:off x="-901544" y="38100"/>
            <a:ext cx="15227144" cy="1525097"/>
          </a:xfrm>
          <a:prstGeom prst="rect">
            <a:avLst/>
          </a:prstGeom>
        </p:spPr>
        <p:txBody>
          <a:bodyPr wrap="square" lIns="0" tIns="0" rIns="0" bIns="0" rtlCol="0" anchor="t">
            <a:spAutoFit/>
          </a:bodyPr>
          <a:lstStyle/>
          <a:p>
            <a:pPr algn="ctr">
              <a:lnSpc>
                <a:spcPts val="5787"/>
              </a:lnSpc>
            </a:pPr>
            <a:r>
              <a:rPr lang="en-US" sz="6600" b="1" spc="209">
                <a:solidFill>
                  <a:srgbClr val="FFC700"/>
                </a:solidFill>
                <a:effectLst>
                  <a:outerShdw blurRad="38100" dist="38100" dir="2700000" algn="tl">
                    <a:srgbClr val="000000">
                      <a:alpha val="43137"/>
                    </a:srgbClr>
                  </a:outerShdw>
                </a:effectLst>
                <a:latin typeface="+mj-lt"/>
                <a:ea typeface="Canva Sans 2 Bold"/>
                <a:cs typeface="Canva Sans 2 Bold"/>
                <a:sym typeface="Canva Sans 2 Bold"/>
              </a:rPr>
              <a:t>Functional &amp; Non-functional Requirements</a:t>
            </a:r>
          </a:p>
        </p:txBody>
      </p:sp>
      <p:sp>
        <p:nvSpPr>
          <p:cNvPr id="3" name="Slide Number Placeholder 2">
            <a:extLst>
              <a:ext uri="{FF2B5EF4-FFF2-40B4-BE49-F238E27FC236}">
                <a16:creationId xmlns:a16="http://schemas.microsoft.com/office/drawing/2014/main" id="{34DE0BAE-4C5E-DC28-7E55-CCA1F5235A8F}"/>
              </a:ext>
            </a:extLst>
          </p:cNvPr>
          <p:cNvSpPr>
            <a:spLocks noGrp="1"/>
          </p:cNvSpPr>
          <p:nvPr>
            <p:ph type="sldNum" sz="quarter" idx="12"/>
          </p:nvPr>
        </p:nvSpPr>
        <p:spPr>
          <a:xfrm>
            <a:off x="15925800" y="9777412"/>
            <a:ext cx="2133600" cy="365125"/>
          </a:xfrm>
        </p:spPr>
        <p:txBody>
          <a:bodyPr/>
          <a:lstStyle/>
          <a:p>
            <a:fld id="{B6F15528-21DE-4FAA-801E-634DDDAF4B2B}" type="slidenum">
              <a:rPr lang="en-US" sz="2800" smtClean="0">
                <a:solidFill>
                  <a:schemeClr val="tx1"/>
                </a:solidFill>
              </a:rPr>
              <a:pPr/>
              <a:t>94</a:t>
            </a:fld>
            <a:endParaRPr lang="en-US" sz="2800">
              <a:solidFill>
                <a:schemeClr val="tx1"/>
              </a:solidFill>
            </a:endParaRPr>
          </a:p>
        </p:txBody>
      </p:sp>
    </p:spTree>
    <p:extLst>
      <p:ext uri="{BB962C8B-B14F-4D97-AF65-F5344CB8AC3E}">
        <p14:creationId xmlns:p14="http://schemas.microsoft.com/office/powerpoint/2010/main" val="17369108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88A1F35B-AE9B-0F0A-E196-2D97FCA17F83}"/>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7AFAF89F-83A4-FD9E-6192-17BFD85659DC}"/>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A2D9C81C-BB65-AD9E-62FF-2FF379D8E65D}"/>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7" name="Picture 16" descr="A blue text on a black background&#10;&#10;Description automatically generated">
            <a:extLst>
              <a:ext uri="{FF2B5EF4-FFF2-40B4-BE49-F238E27FC236}">
                <a16:creationId xmlns:a16="http://schemas.microsoft.com/office/drawing/2014/main" id="{8C82046D-3593-FCE1-41AD-706EB599D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pic>
        <p:nvPicPr>
          <p:cNvPr id="20" name="Picture 19">
            <a:extLst>
              <a:ext uri="{FF2B5EF4-FFF2-40B4-BE49-F238E27FC236}">
                <a16:creationId xmlns:a16="http://schemas.microsoft.com/office/drawing/2014/main" id="{29F951FC-F522-5B69-ABF5-7DC2ED5CBC5A}"/>
              </a:ext>
            </a:extLst>
          </p:cNvPr>
          <p:cNvPicPr>
            <a:picLocks noChangeAspect="1"/>
          </p:cNvPicPr>
          <p:nvPr/>
        </p:nvPicPr>
        <p:blipFill rotWithShape="1">
          <a:blip r:embed="rId3">
            <a:extLst>
              <a:ext uri="{28A0092B-C50C-407E-A947-70E740481C1C}">
                <a14:useLocalDpi xmlns:a14="http://schemas.microsoft.com/office/drawing/2010/main" val="0"/>
              </a:ext>
            </a:extLst>
          </a:blip>
          <a:srcRect l="6661" r="6244"/>
          <a:stretch/>
        </p:blipFill>
        <p:spPr>
          <a:xfrm>
            <a:off x="1181097" y="1547590"/>
            <a:ext cx="15925801" cy="7719147"/>
          </a:xfrm>
          <a:prstGeom prst="rect">
            <a:avLst/>
          </a:prstGeom>
        </p:spPr>
      </p:pic>
      <p:grpSp>
        <p:nvGrpSpPr>
          <p:cNvPr id="7" name="Group 7"/>
          <p:cNvGrpSpPr/>
          <p:nvPr/>
        </p:nvGrpSpPr>
        <p:grpSpPr>
          <a:xfrm>
            <a:off x="0" y="8862723"/>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9" name="TextBox 9"/>
            <p:cNvSpPr txBox="1"/>
            <p:nvPr/>
          </p:nvSpPr>
          <p:spPr>
            <a:xfrm>
              <a:off x="11803430" y="1205847"/>
              <a:ext cx="8252253" cy="47167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grpSp>
        <p:nvGrpSpPr>
          <p:cNvPr id="11" name="Group 33">
            <a:extLst>
              <a:ext uri="{FF2B5EF4-FFF2-40B4-BE49-F238E27FC236}">
                <a16:creationId xmlns:a16="http://schemas.microsoft.com/office/drawing/2014/main" id="{DDF3A2C0-3865-D6EF-16F1-2D7E32B7B9A5}"/>
              </a:ext>
            </a:extLst>
          </p:cNvPr>
          <p:cNvGrpSpPr/>
          <p:nvPr/>
        </p:nvGrpSpPr>
        <p:grpSpPr>
          <a:xfrm>
            <a:off x="32657" y="8929397"/>
            <a:ext cx="18288000" cy="1395703"/>
            <a:chOff x="0" y="0"/>
            <a:chExt cx="24384000" cy="1860937"/>
          </a:xfrm>
        </p:grpSpPr>
        <p:sp>
          <p:nvSpPr>
            <p:cNvPr id="12" name="Freeform 34">
              <a:extLst>
                <a:ext uri="{FF2B5EF4-FFF2-40B4-BE49-F238E27FC236}">
                  <a16:creationId xmlns:a16="http://schemas.microsoft.com/office/drawing/2014/main" id="{C9697F23-3339-08A9-456F-A13AA5AD09BB}"/>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13" name="Freeform 36">
              <a:extLst>
                <a:ext uri="{FF2B5EF4-FFF2-40B4-BE49-F238E27FC236}">
                  <a16:creationId xmlns:a16="http://schemas.microsoft.com/office/drawing/2014/main" id="{FE491DE5-2E74-B971-F399-1160987197BE}"/>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5" name="TextBox 14">
            <a:extLst>
              <a:ext uri="{FF2B5EF4-FFF2-40B4-BE49-F238E27FC236}">
                <a16:creationId xmlns:a16="http://schemas.microsoft.com/office/drawing/2014/main" id="{0F7A0855-594E-DA7E-4205-79DBD7BE5913}"/>
              </a:ext>
            </a:extLst>
          </p:cNvPr>
          <p:cNvSpPr txBox="1"/>
          <p:nvPr/>
        </p:nvSpPr>
        <p:spPr>
          <a:xfrm>
            <a:off x="394947" y="103617"/>
            <a:ext cx="9365672" cy="1107996"/>
          </a:xfrm>
          <a:prstGeom prst="rect">
            <a:avLst/>
          </a:prstGeom>
          <a:noFill/>
        </p:spPr>
        <p:txBody>
          <a:bodyPr wrap="square">
            <a:spAutoFit/>
          </a:bodyPr>
          <a:lstStyle/>
          <a:p>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Gantt Chart</a:t>
            </a:r>
            <a:endParaRPr lang="en-US" sz="6600">
              <a:latin typeface="+mj-lt"/>
            </a:endParaRPr>
          </a:p>
        </p:txBody>
      </p:sp>
      <p:sp>
        <p:nvSpPr>
          <p:cNvPr id="16" name="TextBox 25">
            <a:extLst>
              <a:ext uri="{FF2B5EF4-FFF2-40B4-BE49-F238E27FC236}">
                <a16:creationId xmlns:a16="http://schemas.microsoft.com/office/drawing/2014/main" id="{3D32F5C1-9F31-103B-9210-2CEB3492688D}"/>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2" name="Slide Number Placeholder 1">
            <a:extLst>
              <a:ext uri="{FF2B5EF4-FFF2-40B4-BE49-F238E27FC236}">
                <a16:creationId xmlns:a16="http://schemas.microsoft.com/office/drawing/2014/main" id="{70B7407A-D637-EF7E-64B6-B5A5309C250F}"/>
              </a:ext>
            </a:extLst>
          </p:cNvPr>
          <p:cNvSpPr>
            <a:spLocks noGrp="1"/>
          </p:cNvSpPr>
          <p:nvPr>
            <p:ph type="sldNum" sz="quarter" idx="12"/>
          </p:nvPr>
        </p:nvSpPr>
        <p:spPr>
          <a:xfrm>
            <a:off x="16040098" y="9806469"/>
            <a:ext cx="2133600" cy="365125"/>
          </a:xfrm>
        </p:spPr>
        <p:txBody>
          <a:bodyPr/>
          <a:lstStyle/>
          <a:p>
            <a:fld id="{B6F15528-21DE-4FAA-801E-634DDDAF4B2B}" type="slidenum">
              <a:rPr lang="en-US" sz="2800" smtClean="0">
                <a:solidFill>
                  <a:schemeClr val="tx1"/>
                </a:solidFill>
              </a:rPr>
              <a:pPr/>
              <a:t>95</a:t>
            </a:fld>
            <a:endParaRPr lang="en-US" sz="2800">
              <a:solidFill>
                <a:schemeClr val="tx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any&#10;&#10;Description automatically generated">
            <a:extLst>
              <a:ext uri="{FF2B5EF4-FFF2-40B4-BE49-F238E27FC236}">
                <a16:creationId xmlns:a16="http://schemas.microsoft.com/office/drawing/2014/main" id="{9B6423F2-1B0F-310E-A8B1-3B60E91FF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grpSp>
        <p:nvGrpSpPr>
          <p:cNvPr id="3" name="Group 3">
            <a:extLst>
              <a:ext uri="{FF2B5EF4-FFF2-40B4-BE49-F238E27FC236}">
                <a16:creationId xmlns:a16="http://schemas.microsoft.com/office/drawing/2014/main" id="{9240CA8D-ECE7-0685-C979-BA6D27AE4E42}"/>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768AF040-0CC6-0E04-A82F-58CB27C841F1}"/>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14" name="TextBox 5">
              <a:extLst>
                <a:ext uri="{FF2B5EF4-FFF2-40B4-BE49-F238E27FC236}">
                  <a16:creationId xmlns:a16="http://schemas.microsoft.com/office/drawing/2014/main" id="{D37F1EB7-320E-6D83-B442-147D38D44C93}"/>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5" name="Picture 14" descr="A blue text on a black background&#10;&#10;Description automatically generated">
            <a:extLst>
              <a:ext uri="{FF2B5EF4-FFF2-40B4-BE49-F238E27FC236}">
                <a16:creationId xmlns:a16="http://schemas.microsoft.com/office/drawing/2014/main" id="{6D7565CB-3C82-28A5-BBC3-A114892A3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p:cNvGrpSpPr/>
          <p:nvPr/>
        </p:nvGrpSpPr>
        <p:grpSpPr>
          <a:xfrm>
            <a:off x="0" y="8862723"/>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5"/>
                  </a:ext>
                </a:extLst>
              </a:blip>
              <a:stretch>
                <a:fillRect b="-37612"/>
              </a:stretch>
            </a:blipFill>
          </p:spPr>
          <p:txBody>
            <a:bodyPr/>
            <a:lstStyle/>
            <a:p>
              <a:endParaRPr lang="en-US">
                <a:latin typeface="+mj-lt"/>
              </a:endParaRPr>
            </a:p>
          </p:txBody>
        </p:sp>
        <p:sp>
          <p:nvSpPr>
            <p:cNvPr id="9" name="TextBox 9"/>
            <p:cNvSpPr txBox="1"/>
            <p:nvPr/>
          </p:nvSpPr>
          <p:spPr>
            <a:xfrm>
              <a:off x="11803430" y="1205847"/>
              <a:ext cx="8252253" cy="471670"/>
            </a:xfrm>
            <a:prstGeom prst="rect">
              <a:avLst/>
            </a:prstGeom>
          </p:spPr>
          <p:txBody>
            <a:bodyPr lIns="0" tIns="0" rIns="0" bIns="0" rtlCol="0" anchor="t">
              <a:spAutoFit/>
            </a:bodyPr>
            <a:lstStyle/>
            <a:p>
              <a:pPr algn="ctr">
                <a:lnSpc>
                  <a:spcPts val="2945"/>
                </a:lnSpc>
                <a:spcBef>
                  <a:spcPct val="0"/>
                </a:spcBef>
              </a:pPr>
              <a:r>
                <a:rPr lang="en-US" sz="2103">
                  <a:solidFill>
                    <a:srgbClr val="000000"/>
                  </a:solidFill>
                  <a:latin typeface="+mj-lt"/>
                  <a:ea typeface="Inter Bold"/>
                  <a:cs typeface="Inter Bold"/>
                  <a:sym typeface="Inter Bold"/>
                </a:rPr>
                <a:t>IT21293030    Jayasuriya S.H.    25J-228</a:t>
              </a: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grpSp>
        <p:nvGrpSpPr>
          <p:cNvPr id="11" name="Group 33">
            <a:extLst>
              <a:ext uri="{FF2B5EF4-FFF2-40B4-BE49-F238E27FC236}">
                <a16:creationId xmlns:a16="http://schemas.microsoft.com/office/drawing/2014/main" id="{DDF3A2C0-3865-D6EF-16F1-2D7E32B7B9A5}"/>
              </a:ext>
            </a:extLst>
          </p:cNvPr>
          <p:cNvGrpSpPr/>
          <p:nvPr/>
        </p:nvGrpSpPr>
        <p:grpSpPr>
          <a:xfrm>
            <a:off x="32657" y="8962054"/>
            <a:ext cx="18288000" cy="1395703"/>
            <a:chOff x="0" y="0"/>
            <a:chExt cx="24384000" cy="1860937"/>
          </a:xfrm>
        </p:grpSpPr>
        <p:sp>
          <p:nvSpPr>
            <p:cNvPr id="12" name="Freeform 34">
              <a:extLst>
                <a:ext uri="{FF2B5EF4-FFF2-40B4-BE49-F238E27FC236}">
                  <a16:creationId xmlns:a16="http://schemas.microsoft.com/office/drawing/2014/main" id="{C9697F23-3339-08A9-456F-A13AA5AD09BB}"/>
                </a:ext>
              </a:extLst>
            </p:cNvPr>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4">
                <a:extLst>
                  <a:ext uri="{96DAC541-7B7A-43D3-8B79-37D633B846F1}">
                    <asvg:svgBlip xmlns:asvg="http://schemas.microsoft.com/office/drawing/2016/SVG/main" r:embed="rId7"/>
                  </a:ext>
                </a:extLst>
              </a:blip>
              <a:stretch>
                <a:fillRect b="-37612"/>
              </a:stretch>
            </a:blipFill>
          </p:spPr>
          <p:txBody>
            <a:bodyPr/>
            <a:lstStyle/>
            <a:p>
              <a:endParaRPr lang="en-US">
                <a:latin typeface="+mj-lt"/>
              </a:endParaRPr>
            </a:p>
          </p:txBody>
        </p:sp>
        <p:sp>
          <p:nvSpPr>
            <p:cNvPr id="13" name="Freeform 36">
              <a:extLst>
                <a:ext uri="{FF2B5EF4-FFF2-40B4-BE49-F238E27FC236}">
                  <a16:creationId xmlns:a16="http://schemas.microsoft.com/office/drawing/2014/main" id="{FE491DE5-2E74-B971-F399-1160987197BE}"/>
                </a:ext>
              </a:extLst>
            </p:cNvPr>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6"/>
              <a:stretch>
                <a:fillRect/>
              </a:stretch>
            </a:blipFill>
          </p:spPr>
          <p:txBody>
            <a:bodyPr/>
            <a:lstStyle/>
            <a:p>
              <a:endParaRPr lang="en-US">
                <a:latin typeface="+mj-lt"/>
              </a:endParaRPr>
            </a:p>
          </p:txBody>
        </p:sp>
      </p:grpSp>
      <p:sp>
        <p:nvSpPr>
          <p:cNvPr id="16" name="TextBox 5">
            <a:extLst>
              <a:ext uri="{FF2B5EF4-FFF2-40B4-BE49-F238E27FC236}">
                <a16:creationId xmlns:a16="http://schemas.microsoft.com/office/drawing/2014/main" id="{616C2BA3-18D1-7DAC-6389-570D7702B6F3}"/>
              </a:ext>
            </a:extLst>
          </p:cNvPr>
          <p:cNvSpPr txBox="1"/>
          <p:nvPr/>
        </p:nvSpPr>
        <p:spPr>
          <a:xfrm>
            <a:off x="-1143" y="-197288"/>
            <a:ext cx="18288000" cy="1764745"/>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Work Breakdown Chart </a:t>
            </a:r>
          </a:p>
        </p:txBody>
      </p:sp>
      <p:sp>
        <p:nvSpPr>
          <p:cNvPr id="17" name="TextBox 25">
            <a:extLst>
              <a:ext uri="{FF2B5EF4-FFF2-40B4-BE49-F238E27FC236}">
                <a16:creationId xmlns:a16="http://schemas.microsoft.com/office/drawing/2014/main" id="{FB7063D2-E380-DDA8-0E57-D583550C0228}"/>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2" name="Slide Number Placeholder 1">
            <a:extLst>
              <a:ext uri="{FF2B5EF4-FFF2-40B4-BE49-F238E27FC236}">
                <a16:creationId xmlns:a16="http://schemas.microsoft.com/office/drawing/2014/main" id="{822ADBEC-9F92-E26E-9D4F-E4238766E60C}"/>
              </a:ext>
            </a:extLst>
          </p:cNvPr>
          <p:cNvSpPr>
            <a:spLocks noGrp="1"/>
          </p:cNvSpPr>
          <p:nvPr>
            <p:ph type="sldNum" sz="quarter" idx="12"/>
          </p:nvPr>
        </p:nvSpPr>
        <p:spPr>
          <a:xfrm>
            <a:off x="16079939" y="9809300"/>
            <a:ext cx="2133600" cy="365125"/>
          </a:xfrm>
        </p:spPr>
        <p:txBody>
          <a:bodyPr/>
          <a:lstStyle/>
          <a:p>
            <a:fld id="{B6F15528-21DE-4FAA-801E-634DDDAF4B2B}" type="slidenum">
              <a:rPr lang="en-US" sz="2800" smtClean="0">
                <a:solidFill>
                  <a:schemeClr val="tx1"/>
                </a:solidFill>
              </a:rPr>
              <a:pPr/>
              <a:t>96</a:t>
            </a:fld>
            <a:endParaRPr lang="en-US" sz="2800">
              <a:solidFill>
                <a:schemeClr val="tx1"/>
              </a:solidFill>
            </a:endParaRPr>
          </a:p>
        </p:txBody>
      </p:sp>
    </p:spTree>
    <p:extLst>
      <p:ext uri="{BB962C8B-B14F-4D97-AF65-F5344CB8AC3E}">
        <p14:creationId xmlns:p14="http://schemas.microsoft.com/office/powerpoint/2010/main" val="3816033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D107A05D-374F-50C1-A9B3-AAEC91361453}"/>
              </a:ext>
            </a:extLst>
          </p:cNvPr>
          <p:cNvGrpSpPr/>
          <p:nvPr/>
        </p:nvGrpSpPr>
        <p:grpSpPr>
          <a:xfrm>
            <a:off x="-9525" y="-72643"/>
            <a:ext cx="18288000" cy="1625028"/>
            <a:chOff x="0" y="0"/>
            <a:chExt cx="4816593" cy="427991"/>
          </a:xfrm>
        </p:grpSpPr>
        <p:sp>
          <p:nvSpPr>
            <p:cNvPr id="5" name="Freeform 4">
              <a:extLst>
                <a:ext uri="{FF2B5EF4-FFF2-40B4-BE49-F238E27FC236}">
                  <a16:creationId xmlns:a16="http://schemas.microsoft.com/office/drawing/2014/main" id="{93FADE48-A1AD-D954-102F-344E663C14DB}"/>
                </a:ext>
              </a:extLst>
            </p:cNvPr>
            <p:cNvSpPr/>
            <p:nvPr/>
          </p:nvSpPr>
          <p:spPr>
            <a:xfrm>
              <a:off x="0" y="0"/>
              <a:ext cx="4816592" cy="427991"/>
            </a:xfrm>
            <a:custGeom>
              <a:avLst/>
              <a:gdLst/>
              <a:ahLst/>
              <a:cxnLst/>
              <a:rect l="l" t="t" r="r" b="b"/>
              <a:pathLst>
                <a:path w="4816592" h="427991">
                  <a:moveTo>
                    <a:pt x="0" y="0"/>
                  </a:moveTo>
                  <a:lnTo>
                    <a:pt x="4816592" y="0"/>
                  </a:lnTo>
                  <a:lnTo>
                    <a:pt x="4816592" y="427991"/>
                  </a:lnTo>
                  <a:lnTo>
                    <a:pt x="0" y="427991"/>
                  </a:lnTo>
                  <a:close/>
                </a:path>
              </a:pathLst>
            </a:custGeom>
            <a:gradFill rotWithShape="1">
              <a:gsLst>
                <a:gs pos="0">
                  <a:schemeClr val="tx1"/>
                </a:gs>
                <a:gs pos="53000">
                  <a:srgbClr val="060498"/>
                </a:gs>
                <a:gs pos="99000">
                  <a:schemeClr val="bg1"/>
                </a:gs>
              </a:gsLst>
              <a:path path="circle">
                <a:fillToRect r="100000" b="100000"/>
              </a:path>
              <a:tileRect l="-100000" t="-100000"/>
            </a:gradFill>
          </p:spPr>
          <p:txBody>
            <a:bodyPr/>
            <a:lstStyle/>
            <a:p>
              <a:endParaRPr lang="en-US"/>
            </a:p>
          </p:txBody>
        </p:sp>
        <p:sp>
          <p:nvSpPr>
            <p:cNvPr id="9" name="TextBox 5">
              <a:extLst>
                <a:ext uri="{FF2B5EF4-FFF2-40B4-BE49-F238E27FC236}">
                  <a16:creationId xmlns:a16="http://schemas.microsoft.com/office/drawing/2014/main" id="{DD354B4C-FB2A-7485-8EBE-941596FA2E87}"/>
                </a:ext>
              </a:extLst>
            </p:cNvPr>
            <p:cNvSpPr txBox="1"/>
            <p:nvPr/>
          </p:nvSpPr>
          <p:spPr>
            <a:xfrm>
              <a:off x="0" y="-85725"/>
              <a:ext cx="4816593" cy="513716"/>
            </a:xfrm>
            <a:prstGeom prst="rect">
              <a:avLst/>
            </a:prstGeom>
          </p:spPr>
          <p:txBody>
            <a:bodyPr lIns="50800" tIns="50800" rIns="50800" bIns="50800" rtlCol="0" anchor="ctr"/>
            <a:lstStyle/>
            <a:p>
              <a:pPr algn="l">
                <a:lnSpc>
                  <a:spcPts val="6299"/>
                </a:lnSpc>
              </a:pPr>
              <a:r>
                <a:rPr lang="en-US" sz="4499">
                  <a:solidFill>
                    <a:srgbClr val="FFC700"/>
                  </a:solidFill>
                  <a:latin typeface="Inter Bold"/>
                  <a:ea typeface="Inter Bold"/>
                  <a:cs typeface="Inter Bold"/>
                  <a:sym typeface="Inter Bold"/>
                </a:rPr>
                <a:t>      </a:t>
              </a:r>
            </a:p>
          </p:txBody>
        </p:sp>
      </p:grpSp>
      <p:pic>
        <p:nvPicPr>
          <p:cNvPr id="14" name="Picture 13" descr="A blue text on a black background&#10;&#10;Description automatically generated">
            <a:extLst>
              <a:ext uri="{FF2B5EF4-FFF2-40B4-BE49-F238E27FC236}">
                <a16:creationId xmlns:a16="http://schemas.microsoft.com/office/drawing/2014/main" id="{4D7FCBDB-CCBC-B23F-9B0F-BE1C99DDF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0" y="199630"/>
            <a:ext cx="3595069" cy="1055074"/>
          </a:xfrm>
          <a:prstGeom prst="rect">
            <a:avLst/>
          </a:prstGeom>
        </p:spPr>
      </p:pic>
      <p:grpSp>
        <p:nvGrpSpPr>
          <p:cNvPr id="7" name="Group 7"/>
          <p:cNvGrpSpPr/>
          <p:nvPr/>
        </p:nvGrpSpPr>
        <p:grpSpPr>
          <a:xfrm>
            <a:off x="32657" y="8929397"/>
            <a:ext cx="18288000" cy="1395703"/>
            <a:chOff x="0" y="0"/>
            <a:chExt cx="24384000" cy="1860937"/>
          </a:xfrm>
        </p:grpSpPr>
        <p:sp>
          <p:nvSpPr>
            <p:cNvPr id="8" name="Freeform 8"/>
            <p:cNvSpPr/>
            <p:nvPr/>
          </p:nvSpPr>
          <p:spPr>
            <a:xfrm>
              <a:off x="0" y="0"/>
              <a:ext cx="24384000" cy="1860936"/>
            </a:xfrm>
            <a:custGeom>
              <a:avLst/>
              <a:gdLst/>
              <a:ahLst/>
              <a:cxnLst/>
              <a:rect l="l" t="t" r="r" b="b"/>
              <a:pathLst>
                <a:path w="24384000" h="1860936">
                  <a:moveTo>
                    <a:pt x="0" y="0"/>
                  </a:moveTo>
                  <a:lnTo>
                    <a:pt x="24384000" y="0"/>
                  </a:lnTo>
                  <a:lnTo>
                    <a:pt x="24384000" y="1860936"/>
                  </a:lnTo>
                  <a:lnTo>
                    <a:pt x="0" y="1860936"/>
                  </a:lnTo>
                  <a:lnTo>
                    <a:pt x="0" y="0"/>
                  </a:lnTo>
                  <a:close/>
                </a:path>
              </a:pathLst>
            </a:custGeom>
            <a:blipFill>
              <a:blip r:embed="rId3">
                <a:extLst>
                  <a:ext uri="{96DAC541-7B7A-43D3-8B79-37D633B846F1}">
                    <asvg:svgBlip xmlns:asvg="http://schemas.microsoft.com/office/drawing/2016/SVG/main" r:embed="rId4"/>
                  </a:ext>
                </a:extLst>
              </a:blip>
              <a:stretch>
                <a:fillRect b="-37612"/>
              </a:stretch>
            </a:blipFill>
          </p:spPr>
          <p:txBody>
            <a:bodyPr/>
            <a:lstStyle/>
            <a:p>
              <a:endParaRPr lang="en-US">
                <a:latin typeface="+mj-lt"/>
              </a:endParaRPr>
            </a:p>
          </p:txBody>
        </p:sp>
        <p:sp>
          <p:nvSpPr>
            <p:cNvPr id="10" name="Freeform 10"/>
            <p:cNvSpPr/>
            <p:nvPr/>
          </p:nvSpPr>
          <p:spPr>
            <a:xfrm>
              <a:off x="0" y="646007"/>
              <a:ext cx="6770377" cy="1214930"/>
            </a:xfrm>
            <a:custGeom>
              <a:avLst/>
              <a:gdLst/>
              <a:ahLst/>
              <a:cxnLst/>
              <a:rect l="l" t="t" r="r" b="b"/>
              <a:pathLst>
                <a:path w="6770377" h="1214930">
                  <a:moveTo>
                    <a:pt x="0" y="0"/>
                  </a:moveTo>
                  <a:lnTo>
                    <a:pt x="6770377" y="0"/>
                  </a:lnTo>
                  <a:lnTo>
                    <a:pt x="6770377" y="1214929"/>
                  </a:lnTo>
                  <a:lnTo>
                    <a:pt x="0" y="1214929"/>
                  </a:lnTo>
                  <a:lnTo>
                    <a:pt x="0" y="0"/>
                  </a:lnTo>
                  <a:close/>
                </a:path>
              </a:pathLst>
            </a:custGeom>
            <a:blipFill>
              <a:blip r:embed="rId5"/>
              <a:stretch>
                <a:fillRect/>
              </a:stretch>
            </a:blipFill>
          </p:spPr>
          <p:txBody>
            <a:bodyPr/>
            <a:lstStyle/>
            <a:p>
              <a:endParaRPr lang="en-US">
                <a:latin typeface="+mj-lt"/>
              </a:endParaRPr>
            </a:p>
          </p:txBody>
        </p:sp>
      </p:grpSp>
      <p:sp>
        <p:nvSpPr>
          <p:cNvPr id="12" name="TextBox 11">
            <a:hlinkClick r:id="rId6" action="ppaction://hlinksldjump"/>
            <a:extLst>
              <a:ext uri="{FF2B5EF4-FFF2-40B4-BE49-F238E27FC236}">
                <a16:creationId xmlns:a16="http://schemas.microsoft.com/office/drawing/2014/main" id="{51BA5243-7499-22FB-6E9C-50653BB0CD70}"/>
              </a:ext>
            </a:extLst>
          </p:cNvPr>
          <p:cNvSpPr txBox="1"/>
          <p:nvPr/>
        </p:nvSpPr>
        <p:spPr>
          <a:xfrm>
            <a:off x="1143000" y="1910074"/>
            <a:ext cx="15634373" cy="7582332"/>
          </a:xfrm>
          <a:prstGeom prst="rect">
            <a:avLst/>
          </a:prstGeom>
          <a:noFill/>
        </p:spPr>
        <p:txBody>
          <a:bodyPr wrap="square" rtlCol="0">
            <a:spAutoFit/>
          </a:bodyPr>
          <a:lstStyle/>
          <a:p>
            <a:r>
              <a:rPr lang="en-US" sz="2400" kern="0">
                <a:effectLst/>
                <a:latin typeface="+mj-lt"/>
                <a:ea typeface="Times New Roman" panose="02020603050405020304" pitchFamily="18" charset="0"/>
                <a:cs typeface="Times New Roman" panose="02020603050405020304" pitchFamily="18" charset="0"/>
              </a:rPr>
              <a:t>[28] J. </a:t>
            </a:r>
            <a:r>
              <a:rPr lang="en-US" sz="2400" kern="0" err="1">
                <a:effectLst/>
                <a:latin typeface="+mj-lt"/>
                <a:ea typeface="Times New Roman" panose="02020603050405020304" pitchFamily="18" charset="0"/>
                <a:cs typeface="Times New Roman" panose="02020603050405020304" pitchFamily="18" charset="0"/>
              </a:rPr>
              <a:t>Janier</a:t>
            </a:r>
            <a:r>
              <a:rPr lang="en-US" sz="2400" kern="0">
                <a:effectLst/>
                <a:latin typeface="+mj-lt"/>
                <a:ea typeface="Times New Roman" panose="02020603050405020304" pitchFamily="18" charset="0"/>
                <a:cs typeface="Times New Roman" panose="02020603050405020304" pitchFamily="18" charset="0"/>
              </a:rPr>
              <a:t>, A. </a:t>
            </a:r>
            <a:r>
              <a:rPr lang="en-US" sz="2400" kern="0" err="1">
                <a:effectLst/>
                <a:latin typeface="+mj-lt"/>
                <a:ea typeface="Times New Roman" panose="02020603050405020304" pitchFamily="18" charset="0"/>
                <a:cs typeface="Times New Roman" panose="02020603050405020304" pitchFamily="18" charset="0"/>
              </a:rPr>
              <a:t>Shafie</a:t>
            </a:r>
            <a:r>
              <a:rPr lang="en-US" sz="2400" kern="0">
                <a:effectLst/>
                <a:latin typeface="+mj-lt"/>
                <a:ea typeface="Times New Roman" panose="02020603050405020304" pitchFamily="18" charset="0"/>
                <a:cs typeface="Times New Roman" panose="02020603050405020304" pitchFamily="18" charset="0"/>
              </a:rPr>
              <a:t>, M. Taha, N. Mohamad, W. F. Wan Ahmad, and R. Lob </a:t>
            </a:r>
            <a:r>
              <a:rPr lang="en-US" sz="2400" kern="0" err="1">
                <a:effectLst/>
                <a:latin typeface="+mj-lt"/>
                <a:ea typeface="Times New Roman" panose="02020603050405020304" pitchFamily="18" charset="0"/>
                <a:cs typeface="Times New Roman" panose="02020603050405020304" pitchFamily="18" charset="0"/>
              </a:rPr>
              <a:t>Yussof</a:t>
            </a:r>
            <a:r>
              <a:rPr lang="en-US" sz="2400" kern="0">
                <a:effectLst/>
                <a:latin typeface="+mj-lt"/>
                <a:ea typeface="Times New Roman" panose="02020603050405020304" pitchFamily="18" charset="0"/>
                <a:cs typeface="Times New Roman" panose="02020603050405020304" pitchFamily="18" charset="0"/>
              </a:rPr>
              <a:t>, “</a:t>
            </a:r>
            <a:r>
              <a:rPr lang="en-US" sz="2400" b="1" kern="0">
                <a:effectLst/>
                <a:latin typeface="+mj-lt"/>
                <a:ea typeface="Times New Roman" panose="02020603050405020304" pitchFamily="18" charset="0"/>
                <a:cs typeface="Times New Roman" panose="02020603050405020304" pitchFamily="18" charset="0"/>
              </a:rPr>
              <a:t>Need Analysis for Down Syndrome Children to Develop a Learning Material on Numbers with the Aid of Multimedia Technology</a:t>
            </a:r>
            <a:r>
              <a:rPr lang="en-US" sz="2400" kern="0">
                <a:effectLst/>
                <a:latin typeface="+mj-lt"/>
                <a:ea typeface="Times New Roman" panose="02020603050405020304" pitchFamily="18" charset="0"/>
                <a:cs typeface="Times New Roman" panose="02020603050405020304" pitchFamily="18" charset="0"/>
              </a:rPr>
              <a:t>,” </a:t>
            </a:r>
            <a:r>
              <a:rPr lang="en-US" sz="2400" i="1" kern="0">
                <a:effectLst/>
                <a:latin typeface="+mj-lt"/>
                <a:ea typeface="Times New Roman" panose="02020603050405020304" pitchFamily="18" charset="0"/>
                <a:cs typeface="Times New Roman" panose="02020603050405020304" pitchFamily="18" charset="0"/>
              </a:rPr>
              <a:t>International Journal of Social Science and Humanity</a:t>
            </a:r>
            <a:r>
              <a:rPr lang="en-US" sz="2400" kern="0">
                <a:effectLst/>
                <a:latin typeface="+mj-lt"/>
                <a:ea typeface="Times New Roman" panose="02020603050405020304" pitchFamily="18" charset="0"/>
                <a:cs typeface="Times New Roman" panose="02020603050405020304" pitchFamily="18" charset="0"/>
              </a:rPr>
              <a:t>, vol. 5, pp. 107–111, Jan. 2015, </a:t>
            </a:r>
            <a:r>
              <a:rPr lang="en-US" sz="2400" kern="0" err="1">
                <a:effectLst/>
                <a:latin typeface="+mj-lt"/>
                <a:ea typeface="Times New Roman" panose="02020603050405020304" pitchFamily="18" charset="0"/>
                <a:cs typeface="Times New Roman" panose="02020603050405020304" pitchFamily="18" charset="0"/>
              </a:rPr>
              <a:t>doi</a:t>
            </a:r>
            <a:r>
              <a:rPr lang="en-US" sz="2400" kern="0">
                <a:effectLst/>
                <a:latin typeface="+mj-lt"/>
                <a:ea typeface="Times New Roman" panose="02020603050405020304" pitchFamily="18" charset="0"/>
                <a:cs typeface="Times New Roman" panose="02020603050405020304" pitchFamily="18" charset="0"/>
              </a:rPr>
              <a:t>: </a:t>
            </a:r>
            <a:r>
              <a:rPr lang="en-US" sz="2400" i="1" u="sng" kern="0">
                <a:solidFill>
                  <a:srgbClr val="0000FF"/>
                </a:solidFill>
                <a:effectLst/>
                <a:latin typeface="+mj-lt"/>
                <a:ea typeface="Times New Roman" panose="02020603050405020304" pitchFamily="18" charset="0"/>
                <a:cs typeface="Times New Roman" panose="02020603050405020304" pitchFamily="18" charset="0"/>
                <a:hlinkClick r:id="rId7"/>
              </a:rPr>
              <a:t>10.7763/IJSSH.2015.V5.433</a:t>
            </a:r>
            <a:r>
              <a:rPr lang="en-US" sz="2400" i="1" kern="0">
                <a:effectLst/>
                <a:latin typeface="+mj-lt"/>
                <a:ea typeface="Times New Roman" panose="02020603050405020304" pitchFamily="18" charset="0"/>
                <a:cs typeface="Times New Roman" panose="02020603050405020304" pitchFamily="18" charset="0"/>
              </a:rPr>
              <a:t>.</a:t>
            </a:r>
          </a:p>
          <a:p>
            <a:endParaRPr lang="en-US" sz="2400" i="1" kern="100">
              <a:effectLst/>
              <a:latin typeface="+mj-lt"/>
              <a:ea typeface="Aptos" panose="020B0004020202020204" pitchFamily="34" charset="0"/>
              <a:cs typeface="Times New Roman" panose="02020603050405020304" pitchFamily="18" charset="0"/>
            </a:endParaRPr>
          </a:p>
          <a:p>
            <a:pPr algn="l"/>
            <a:endParaRPr lang="en-US" sz="2400" u="sng" kern="100">
              <a:solidFill>
                <a:srgbClr val="0563C1"/>
              </a:solidFill>
              <a:latin typeface="+mj-lt"/>
              <a:ea typeface="Calibri" panose="020F0502020204030204" pitchFamily="34" charset="0"/>
              <a:cs typeface="Times New Roman" panose="02020603050405020304" pitchFamily="18" charset="0"/>
            </a:endParaRPr>
          </a:p>
          <a:p>
            <a:pPr algn="l"/>
            <a:r>
              <a:rPr lang="en-US" sz="2400" kern="0">
                <a:effectLst/>
                <a:latin typeface="+mj-lt"/>
                <a:ea typeface="Times New Roman" panose="02020603050405020304" pitchFamily="18" charset="0"/>
                <a:cs typeface="Times New Roman" panose="02020603050405020304" pitchFamily="18" charset="0"/>
              </a:rPr>
              <a:t>[29] A. W. Needham, E. L. Nelson, A. D. Short, L. A. </a:t>
            </a:r>
            <a:r>
              <a:rPr lang="en-US" sz="2400" kern="0" err="1">
                <a:effectLst/>
                <a:latin typeface="+mj-lt"/>
                <a:ea typeface="Times New Roman" panose="02020603050405020304" pitchFamily="18" charset="0"/>
                <a:cs typeface="Times New Roman" panose="02020603050405020304" pitchFamily="18" charset="0"/>
              </a:rPr>
              <a:t>Daunhauer</a:t>
            </a:r>
            <a:r>
              <a:rPr lang="en-US" sz="2400" kern="0">
                <a:effectLst/>
                <a:latin typeface="+mj-lt"/>
                <a:ea typeface="Times New Roman" panose="02020603050405020304" pitchFamily="18" charset="0"/>
                <a:cs typeface="Times New Roman" panose="02020603050405020304" pitchFamily="18" charset="0"/>
              </a:rPr>
              <a:t>, and D. J. Fidler, “</a:t>
            </a:r>
            <a:r>
              <a:rPr lang="en-US" sz="2400" b="1" kern="0">
                <a:effectLst/>
                <a:latin typeface="+mj-lt"/>
                <a:ea typeface="Times New Roman" panose="02020603050405020304" pitchFamily="18" charset="0"/>
                <a:cs typeface="Times New Roman" panose="02020603050405020304" pitchFamily="18" charset="0"/>
              </a:rPr>
              <a:t>Chapter Four - The emergence of fine motor skills in children with Down syndrome,</a:t>
            </a:r>
            <a:r>
              <a:rPr lang="en-US" sz="2400" kern="0">
                <a:effectLst/>
                <a:latin typeface="+mj-lt"/>
                <a:ea typeface="Times New Roman" panose="02020603050405020304" pitchFamily="18" charset="0"/>
                <a:cs typeface="Times New Roman" panose="02020603050405020304" pitchFamily="18" charset="0"/>
              </a:rPr>
              <a:t>” </a:t>
            </a:r>
            <a:r>
              <a:rPr lang="en-US" sz="2400" kern="0" err="1">
                <a:effectLst/>
                <a:latin typeface="+mj-lt"/>
                <a:ea typeface="Times New Roman" panose="02020603050405020304" pitchFamily="18" charset="0"/>
                <a:cs typeface="Times New Roman" panose="02020603050405020304" pitchFamily="18" charset="0"/>
              </a:rPr>
              <a:t>in</a:t>
            </a:r>
            <a:r>
              <a:rPr lang="en-US" sz="2400" i="1" kern="0" err="1">
                <a:effectLst/>
                <a:latin typeface="+mj-lt"/>
                <a:ea typeface="Times New Roman" panose="02020603050405020304" pitchFamily="18" charset="0"/>
                <a:cs typeface="Times New Roman" panose="02020603050405020304" pitchFamily="18" charset="0"/>
              </a:rPr>
              <a:t>International</a:t>
            </a:r>
            <a:r>
              <a:rPr lang="en-US" sz="2400" i="1" kern="0">
                <a:effectLst/>
                <a:latin typeface="+mj-lt"/>
                <a:ea typeface="Times New Roman" panose="02020603050405020304" pitchFamily="18" charset="0"/>
                <a:cs typeface="Times New Roman" panose="02020603050405020304" pitchFamily="18" charset="0"/>
              </a:rPr>
              <a:t> Review of Research in Developmental Disabilities</a:t>
            </a:r>
            <a:r>
              <a:rPr lang="en-US" sz="2400" kern="0">
                <a:effectLst/>
                <a:latin typeface="+mj-lt"/>
                <a:ea typeface="Times New Roman" panose="02020603050405020304" pitchFamily="18" charset="0"/>
                <a:cs typeface="Times New Roman" panose="02020603050405020304" pitchFamily="18" charset="0"/>
              </a:rPr>
              <a:t>, vol. 60, R. M. </a:t>
            </a:r>
            <a:r>
              <a:rPr lang="en-US" sz="2400" kern="0" err="1">
                <a:effectLst/>
                <a:latin typeface="+mj-lt"/>
                <a:ea typeface="Times New Roman" panose="02020603050405020304" pitchFamily="18" charset="0"/>
                <a:cs typeface="Times New Roman" panose="02020603050405020304" pitchFamily="18" charset="0"/>
              </a:rPr>
              <a:t>Hodapp</a:t>
            </a:r>
            <a:r>
              <a:rPr lang="en-US" sz="2400" kern="0">
                <a:effectLst/>
                <a:latin typeface="+mj-lt"/>
                <a:ea typeface="Times New Roman" panose="02020603050405020304" pitchFamily="18" charset="0"/>
                <a:cs typeface="Times New Roman" panose="02020603050405020304" pitchFamily="18" charset="0"/>
              </a:rPr>
              <a:t> and D. J. Fidler, Eds., Academic Press, 2021, pp. 113–151. </a:t>
            </a:r>
            <a:r>
              <a:rPr lang="en-US" sz="2400" kern="0" err="1">
                <a:effectLst/>
                <a:latin typeface="+mj-lt"/>
                <a:ea typeface="Times New Roman" panose="02020603050405020304" pitchFamily="18" charset="0"/>
                <a:cs typeface="Times New Roman" panose="02020603050405020304" pitchFamily="18" charset="0"/>
              </a:rPr>
              <a:t>doi</a:t>
            </a:r>
            <a:r>
              <a:rPr lang="en-US" sz="2400" kern="0">
                <a:effectLst/>
                <a:latin typeface="+mj-lt"/>
                <a:ea typeface="Times New Roman" panose="02020603050405020304" pitchFamily="18" charset="0"/>
                <a:cs typeface="Times New Roman" panose="02020603050405020304" pitchFamily="18" charset="0"/>
              </a:rPr>
              <a:t>: </a:t>
            </a:r>
            <a:r>
              <a:rPr lang="en-US" sz="2400" i="1" u="sng" kern="0">
                <a:solidFill>
                  <a:srgbClr val="0000FF"/>
                </a:solidFill>
                <a:effectLst/>
                <a:latin typeface="+mj-lt"/>
                <a:ea typeface="Times New Roman" panose="02020603050405020304" pitchFamily="18" charset="0"/>
                <a:cs typeface="Times New Roman" panose="02020603050405020304" pitchFamily="18" charset="0"/>
                <a:hlinkClick r:id="rId8"/>
              </a:rPr>
              <a:t>10.1016/bs.irrdd.2021.08.002</a:t>
            </a:r>
            <a:r>
              <a:rPr lang="en-US" sz="2400" i="1" kern="0">
                <a:effectLst/>
                <a:latin typeface="+mj-lt"/>
                <a:ea typeface="Times New Roman" panose="02020603050405020304" pitchFamily="18" charset="0"/>
                <a:cs typeface="Times New Roman" panose="02020603050405020304" pitchFamily="18" charset="0"/>
              </a:rPr>
              <a:t>.</a:t>
            </a:r>
          </a:p>
          <a:p>
            <a:pPr algn="l"/>
            <a:endParaRPr lang="en-US" sz="2400" i="1" kern="100">
              <a:effectLst/>
              <a:latin typeface="+mj-lt"/>
              <a:ea typeface="Aptos" panose="020B0004020202020204" pitchFamily="34" charset="0"/>
              <a:cs typeface="Times New Roman" panose="02020603050405020304" pitchFamily="18" charset="0"/>
            </a:endParaRPr>
          </a:p>
          <a:p>
            <a:endParaRPr lang="en-US" sz="2400">
              <a:solidFill>
                <a:schemeClr val="accent1">
                  <a:lumMod val="75000"/>
                </a:schemeClr>
              </a:solidFill>
              <a:highlight>
                <a:srgbClr val="FFFFFF"/>
              </a:highlight>
              <a:latin typeface="+mj-lt"/>
              <a:cs typeface="Times New Roman" panose="02020603050405020304" pitchFamily="18" charset="0"/>
            </a:endParaRPr>
          </a:p>
          <a:p>
            <a:r>
              <a:rPr lang="en-US" sz="2400" kern="0">
                <a:latin typeface="+mj-lt"/>
                <a:cs typeface="Times New Roman" panose="02020603050405020304" pitchFamily="18" charset="0"/>
              </a:rPr>
              <a:t>[30] </a:t>
            </a:r>
            <a:r>
              <a:rPr lang="en-US" sz="2400" kern="100">
                <a:effectLst/>
                <a:latin typeface="+mj-lt"/>
                <a:ea typeface="Aptos" panose="020B0004020202020204" pitchFamily="34" charset="0"/>
                <a:cs typeface="Times New Roman" panose="02020603050405020304" pitchFamily="18" charset="0"/>
              </a:rPr>
              <a:t>A. S. T. Sampath, M. W. </a:t>
            </a:r>
            <a:r>
              <a:rPr lang="en-US" sz="2400" kern="100" err="1">
                <a:effectLst/>
                <a:latin typeface="+mj-lt"/>
                <a:ea typeface="Aptos" panose="020B0004020202020204" pitchFamily="34" charset="0"/>
                <a:cs typeface="Times New Roman" panose="02020603050405020304" pitchFamily="18" charset="0"/>
              </a:rPr>
              <a:t>Vidanapathirana</a:t>
            </a:r>
            <a:r>
              <a:rPr lang="en-US" sz="2400" kern="100">
                <a:effectLst/>
                <a:latin typeface="+mj-lt"/>
                <a:ea typeface="Aptos" panose="020B0004020202020204" pitchFamily="34" charset="0"/>
                <a:cs typeface="Times New Roman" panose="02020603050405020304" pitchFamily="18" charset="0"/>
              </a:rPr>
              <a:t>, T. B. A. </a:t>
            </a:r>
            <a:r>
              <a:rPr lang="en-US" sz="2400" kern="100" err="1">
                <a:effectLst/>
                <a:latin typeface="+mj-lt"/>
                <a:ea typeface="Aptos" panose="020B0004020202020204" pitchFamily="34" charset="0"/>
                <a:cs typeface="Times New Roman" panose="02020603050405020304" pitchFamily="18" charset="0"/>
              </a:rPr>
              <a:t>Gunawardana</a:t>
            </a:r>
            <a:r>
              <a:rPr lang="en-US" sz="2400" kern="100">
                <a:effectLst/>
                <a:latin typeface="+mj-lt"/>
                <a:ea typeface="Aptos" panose="020B0004020202020204" pitchFamily="34" charset="0"/>
                <a:cs typeface="Times New Roman" panose="02020603050405020304" pitchFamily="18" charset="0"/>
              </a:rPr>
              <a:t>, P. W. H. </a:t>
            </a:r>
            <a:r>
              <a:rPr lang="en-US" sz="2400" kern="100" err="1">
                <a:effectLst/>
                <a:latin typeface="+mj-lt"/>
                <a:ea typeface="Aptos" panose="020B0004020202020204" pitchFamily="34" charset="0"/>
                <a:cs typeface="Times New Roman" panose="02020603050405020304" pitchFamily="18" charset="0"/>
              </a:rPr>
              <a:t>Sandeepani</a:t>
            </a:r>
            <a:r>
              <a:rPr lang="en-US" sz="2400" kern="100">
                <a:effectLst/>
                <a:latin typeface="+mj-lt"/>
                <a:ea typeface="Aptos" panose="020B0004020202020204" pitchFamily="34" charset="0"/>
                <a:cs typeface="Times New Roman" panose="02020603050405020304" pitchFamily="18" charset="0"/>
              </a:rPr>
              <a:t>, L. H. S. S. Chandrasiri, and B. </a:t>
            </a:r>
            <a:r>
              <a:rPr lang="en-US" sz="2400" kern="100" err="1">
                <a:effectLst/>
                <a:latin typeface="+mj-lt"/>
                <a:ea typeface="Aptos" panose="020B0004020202020204" pitchFamily="34" charset="0"/>
                <a:cs typeface="Times New Roman" panose="02020603050405020304" pitchFamily="18" charset="0"/>
              </a:rPr>
              <a:t>Attanayaka</a:t>
            </a:r>
            <a:r>
              <a:rPr lang="en-US" sz="2400" kern="100">
                <a:effectLst/>
                <a:latin typeface="+mj-lt"/>
                <a:ea typeface="Aptos" panose="020B0004020202020204" pitchFamily="34" charset="0"/>
                <a:cs typeface="Times New Roman" panose="02020603050405020304" pitchFamily="18" charset="0"/>
              </a:rPr>
              <a:t>, “</a:t>
            </a:r>
            <a:r>
              <a:rPr lang="en-US" sz="2400" b="1" kern="100">
                <a:effectLst/>
                <a:latin typeface="+mj-lt"/>
                <a:ea typeface="Aptos" panose="020B0004020202020204" pitchFamily="34" charset="0"/>
                <a:cs typeface="Times New Roman" panose="02020603050405020304" pitchFamily="18" charset="0"/>
              </a:rPr>
              <a:t>E-Learning Education System For Children With Down Syndrome</a:t>
            </a:r>
            <a:r>
              <a:rPr lang="en-US" sz="2400" kern="100">
                <a:effectLst/>
                <a:latin typeface="+mj-lt"/>
                <a:ea typeface="Aptos" panose="020B0004020202020204" pitchFamily="34" charset="0"/>
                <a:cs typeface="Times New Roman" panose="02020603050405020304" pitchFamily="18" charset="0"/>
              </a:rPr>
              <a:t>,” in </a:t>
            </a:r>
            <a:r>
              <a:rPr lang="en-US" sz="2400" i="1" kern="100">
                <a:effectLst/>
                <a:latin typeface="+mj-lt"/>
                <a:ea typeface="Aptos" panose="020B0004020202020204" pitchFamily="34" charset="0"/>
                <a:cs typeface="Times New Roman" panose="02020603050405020304" pitchFamily="18" charset="0"/>
              </a:rPr>
              <a:t>2022 IEEE 10th Region 10 Humanitarian Technology Conference (R10-HTC)</a:t>
            </a:r>
            <a:r>
              <a:rPr lang="en-US" sz="2400" kern="100">
                <a:effectLst/>
                <a:latin typeface="+mj-lt"/>
                <a:ea typeface="Aptos" panose="020B0004020202020204" pitchFamily="34" charset="0"/>
                <a:cs typeface="Times New Roman" panose="02020603050405020304" pitchFamily="18" charset="0"/>
              </a:rPr>
              <a:t>, Sep. 2022, pp. 450–455. </a:t>
            </a:r>
            <a:r>
              <a:rPr lang="en-US" sz="2400" kern="100" err="1">
                <a:effectLst/>
                <a:latin typeface="+mj-lt"/>
                <a:ea typeface="Aptos" panose="020B0004020202020204" pitchFamily="34" charset="0"/>
                <a:cs typeface="Times New Roman" panose="02020603050405020304" pitchFamily="18" charset="0"/>
              </a:rPr>
              <a:t>doi</a:t>
            </a:r>
            <a:r>
              <a:rPr lang="en-US" sz="2400" kern="100">
                <a:effectLst/>
                <a:latin typeface="+mj-lt"/>
                <a:ea typeface="Aptos" panose="020B0004020202020204" pitchFamily="34" charset="0"/>
                <a:cs typeface="Times New Roman" panose="02020603050405020304" pitchFamily="18" charset="0"/>
              </a:rPr>
              <a:t>: </a:t>
            </a:r>
            <a:r>
              <a:rPr lang="en-US" sz="2400" i="1" u="sng" kern="100">
                <a:solidFill>
                  <a:srgbClr val="0000FF"/>
                </a:solidFill>
                <a:effectLst/>
                <a:latin typeface="+mj-lt"/>
                <a:ea typeface="Aptos" panose="020B0004020202020204" pitchFamily="34" charset="0"/>
                <a:cs typeface="Times New Roman" panose="02020603050405020304" pitchFamily="18" charset="0"/>
                <a:hlinkClick r:id="rId9"/>
              </a:rPr>
              <a:t>10.1109/R10-HTC54060.2022.9929446</a:t>
            </a:r>
            <a:r>
              <a:rPr lang="en-US" sz="2400" i="1" kern="100">
                <a:effectLst/>
                <a:latin typeface="+mj-lt"/>
                <a:ea typeface="Aptos" panose="020B0004020202020204" pitchFamily="34" charset="0"/>
                <a:cs typeface="Times New Roman" panose="02020603050405020304" pitchFamily="18" charset="0"/>
              </a:rPr>
              <a:t>.</a:t>
            </a:r>
          </a:p>
          <a:p>
            <a:endParaRPr lang="en-US" sz="2400" i="1" kern="100">
              <a:effectLst/>
              <a:latin typeface="+mj-lt"/>
              <a:ea typeface="Aptos" panose="020B0004020202020204" pitchFamily="34" charset="0"/>
              <a:cs typeface="Times New Roman" panose="02020603050405020304" pitchFamily="18" charset="0"/>
            </a:endParaRPr>
          </a:p>
          <a:p>
            <a:endParaRPr lang="en-US" sz="2400" kern="100">
              <a:effectLst/>
              <a:latin typeface="+mj-lt"/>
              <a:ea typeface="Aptos" panose="020B0004020202020204" pitchFamily="34" charset="0"/>
              <a:cs typeface="Times New Roman" panose="02020603050405020304" pitchFamily="18" charset="0"/>
            </a:endParaRPr>
          </a:p>
          <a:p>
            <a:pPr>
              <a:lnSpc>
                <a:spcPct val="107000"/>
              </a:lnSpc>
            </a:pPr>
            <a:r>
              <a:rPr lang="en-US" sz="2400" kern="0">
                <a:latin typeface="+mj-lt"/>
                <a:cs typeface="Times New Roman" panose="02020603050405020304" pitchFamily="18" charset="0"/>
              </a:rPr>
              <a:t>[31] </a:t>
            </a:r>
            <a:r>
              <a:rPr lang="en-US" sz="2400" kern="0">
                <a:effectLst/>
                <a:latin typeface="+mj-lt"/>
                <a:ea typeface="Times New Roman" panose="02020603050405020304" pitchFamily="18" charset="0"/>
                <a:cs typeface="Times New Roman" panose="02020603050405020304" pitchFamily="18" charset="0"/>
              </a:rPr>
              <a:t>H. Hickman, P. McKeown, and T. Bell, </a:t>
            </a:r>
            <a:r>
              <a:rPr lang="en-US" sz="2400" b="1" kern="0">
                <a:effectLst/>
                <a:latin typeface="+mj-lt"/>
                <a:ea typeface="Times New Roman" panose="02020603050405020304" pitchFamily="18" charset="0"/>
                <a:cs typeface="Times New Roman" panose="02020603050405020304" pitchFamily="18" charset="0"/>
              </a:rPr>
              <a:t>“Beyond Question Shuffling: Randomization Techniques in Programming Assessment,”</a:t>
            </a:r>
            <a:r>
              <a:rPr lang="en-US" sz="2400" kern="0">
                <a:effectLst/>
                <a:latin typeface="+mj-lt"/>
                <a:ea typeface="Times New Roman" panose="02020603050405020304" pitchFamily="18" charset="0"/>
                <a:cs typeface="Times New Roman" panose="02020603050405020304" pitchFamily="18" charset="0"/>
              </a:rPr>
              <a:t> in </a:t>
            </a:r>
            <a:r>
              <a:rPr lang="en-US" sz="2400" i="1" kern="0">
                <a:effectLst/>
                <a:latin typeface="+mj-lt"/>
                <a:ea typeface="Times New Roman" panose="02020603050405020304" pitchFamily="18" charset="0"/>
                <a:cs typeface="Times New Roman" panose="02020603050405020304" pitchFamily="18" charset="0"/>
              </a:rPr>
              <a:t>2023 IEEE Frontiers in Education Conference (FIE)</a:t>
            </a:r>
            <a:r>
              <a:rPr lang="en-US" sz="2400" kern="0">
                <a:effectLst/>
                <a:latin typeface="+mj-lt"/>
                <a:ea typeface="Times New Roman" panose="02020603050405020304" pitchFamily="18" charset="0"/>
                <a:cs typeface="Times New Roman" panose="02020603050405020304" pitchFamily="18" charset="0"/>
              </a:rPr>
              <a:t>, Oct. 2023, pp. 1–9. </a:t>
            </a:r>
            <a:r>
              <a:rPr lang="en-US" sz="2400" kern="0" err="1">
                <a:effectLst/>
                <a:latin typeface="+mj-lt"/>
                <a:ea typeface="Times New Roman" panose="02020603050405020304" pitchFamily="18" charset="0"/>
                <a:cs typeface="Times New Roman" panose="02020603050405020304" pitchFamily="18" charset="0"/>
              </a:rPr>
              <a:t>doi</a:t>
            </a:r>
            <a:r>
              <a:rPr lang="en-US" sz="2400" kern="0">
                <a:effectLst/>
                <a:latin typeface="+mj-lt"/>
                <a:ea typeface="Times New Roman" panose="02020603050405020304" pitchFamily="18" charset="0"/>
                <a:cs typeface="Times New Roman" panose="02020603050405020304" pitchFamily="18" charset="0"/>
              </a:rPr>
              <a:t>: </a:t>
            </a:r>
            <a:r>
              <a:rPr lang="en-US" sz="2400" u="sng" kern="0">
                <a:solidFill>
                  <a:srgbClr val="0000FF"/>
                </a:solidFill>
                <a:effectLst/>
                <a:latin typeface="+mj-lt"/>
                <a:ea typeface="Times New Roman" panose="02020603050405020304" pitchFamily="18" charset="0"/>
                <a:cs typeface="Times New Roman" panose="02020603050405020304" pitchFamily="18" charset="0"/>
                <a:hlinkClick r:id="rId10"/>
              </a:rPr>
              <a:t>10.1109/FIE58773.2023.10342976</a:t>
            </a:r>
            <a:r>
              <a:rPr lang="en-US" sz="2400" kern="0">
                <a:effectLst/>
                <a:latin typeface="+mj-lt"/>
                <a:ea typeface="Times New Roman" panose="02020603050405020304" pitchFamily="18" charset="0"/>
                <a:cs typeface="Times New Roman" panose="02020603050405020304" pitchFamily="18" charset="0"/>
              </a:rPr>
              <a:t>.</a:t>
            </a:r>
            <a:endParaRPr lang="en-US" sz="2400" kern="100">
              <a:effectLst/>
              <a:latin typeface="+mj-lt"/>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2400" i="1" kern="100">
                <a:effectLst/>
                <a:latin typeface="+mj-lt"/>
                <a:ea typeface="Aptos" panose="020B0004020202020204" pitchFamily="34" charset="0"/>
                <a:cs typeface="Times New Roman" panose="02020603050405020304" pitchFamily="18" charset="0"/>
              </a:rPr>
              <a:t> </a:t>
            </a:r>
          </a:p>
          <a:p>
            <a:endParaRPr lang="en-US" sz="2400" i="1">
              <a:effectLst/>
              <a:highlight>
                <a:srgbClr val="FFFFFF"/>
              </a:highlight>
              <a:latin typeface="+mj-lt"/>
              <a:cs typeface="Times New Roman" panose="02020603050405020304" pitchFamily="18" charset="0"/>
            </a:endParaRPr>
          </a:p>
        </p:txBody>
      </p:sp>
      <p:sp>
        <p:nvSpPr>
          <p:cNvPr id="11" name="TextBox 5">
            <a:extLst>
              <a:ext uri="{FF2B5EF4-FFF2-40B4-BE49-F238E27FC236}">
                <a16:creationId xmlns:a16="http://schemas.microsoft.com/office/drawing/2014/main" id="{508618CB-F6B7-09EC-D0DE-8219DC8D5401}"/>
              </a:ext>
            </a:extLst>
          </p:cNvPr>
          <p:cNvSpPr txBox="1"/>
          <p:nvPr/>
        </p:nvSpPr>
        <p:spPr>
          <a:xfrm>
            <a:off x="0" y="-180157"/>
            <a:ext cx="18288000" cy="1764744"/>
          </a:xfrm>
          <a:prstGeom prst="rect">
            <a:avLst/>
          </a:prstGeom>
        </p:spPr>
        <p:txBody>
          <a:bodyPr lIns="50800" tIns="50800" rIns="50800" bIns="50800" rtlCol="0" anchor="ctr"/>
          <a:lstStyle/>
          <a:p>
            <a:pPr algn="l">
              <a:lnSpc>
                <a:spcPts val="6299"/>
              </a:lnSpc>
            </a:pPr>
            <a:r>
              <a:rPr lang="en-US" sz="6600" b="1">
                <a:solidFill>
                  <a:srgbClr val="FFC700"/>
                </a:solidFill>
                <a:effectLst>
                  <a:outerShdw blurRad="38100" dist="38100" dir="2700000" algn="tl">
                    <a:srgbClr val="000000">
                      <a:alpha val="43137"/>
                    </a:srgbClr>
                  </a:outerShdw>
                </a:effectLst>
                <a:latin typeface="+mj-lt"/>
                <a:ea typeface="Inter Bold"/>
                <a:cs typeface="Inter Bold"/>
                <a:sym typeface="Inter Bold"/>
              </a:rPr>
              <a:t>  References </a:t>
            </a:r>
          </a:p>
        </p:txBody>
      </p:sp>
      <p:sp>
        <p:nvSpPr>
          <p:cNvPr id="13" name="TextBox 25">
            <a:extLst>
              <a:ext uri="{FF2B5EF4-FFF2-40B4-BE49-F238E27FC236}">
                <a16:creationId xmlns:a16="http://schemas.microsoft.com/office/drawing/2014/main" id="{B6D431E9-8D2A-948C-0B8E-7EBCE32AAE51}"/>
              </a:ext>
            </a:extLst>
          </p:cNvPr>
          <p:cNvSpPr txBox="1"/>
          <p:nvPr/>
        </p:nvSpPr>
        <p:spPr>
          <a:xfrm>
            <a:off x="7982244" y="9826619"/>
            <a:ext cx="9682475" cy="373692"/>
          </a:xfrm>
          <a:prstGeom prst="rect">
            <a:avLst/>
          </a:prstGeom>
        </p:spPr>
        <p:txBody>
          <a:bodyPr wrap="square" lIns="0" tIns="0" rIns="0" bIns="0" rtlCol="0" anchor="t">
            <a:spAutoFit/>
          </a:bodyPr>
          <a:lstStyle/>
          <a:p>
            <a:pPr algn="ctr">
              <a:lnSpc>
                <a:spcPts val="2945"/>
              </a:lnSpc>
              <a:spcBef>
                <a:spcPct val="0"/>
              </a:spcBef>
            </a:pPr>
            <a:r>
              <a:rPr lang="en-US" sz="2800" b="1">
                <a:latin typeface="+mj-lt"/>
                <a:ea typeface="Inter Bold"/>
                <a:cs typeface="Inter Bold"/>
                <a:sym typeface="Inter Bold"/>
              </a:rPr>
              <a:t>IT21292972	     |	</a:t>
            </a:r>
            <a:r>
              <a:rPr lang="en-US" sz="2800" b="1" err="1">
                <a:latin typeface="+mj-lt"/>
                <a:ea typeface="Inter Bold"/>
                <a:cs typeface="Inter Bold"/>
                <a:sym typeface="Inter Bold"/>
              </a:rPr>
              <a:t>Methsahani</a:t>
            </a:r>
            <a:r>
              <a:rPr lang="en-US" sz="2800" b="1">
                <a:latin typeface="+mj-lt"/>
                <a:ea typeface="Inter Bold"/>
                <a:cs typeface="Inter Bold"/>
                <a:sym typeface="Inter Bold"/>
              </a:rPr>
              <a:t> K.K.S.P.      |	24-25J-228</a:t>
            </a:r>
          </a:p>
        </p:txBody>
      </p:sp>
      <p:sp>
        <p:nvSpPr>
          <p:cNvPr id="2" name="Slide Number Placeholder 1">
            <a:extLst>
              <a:ext uri="{FF2B5EF4-FFF2-40B4-BE49-F238E27FC236}">
                <a16:creationId xmlns:a16="http://schemas.microsoft.com/office/drawing/2014/main" id="{4D27971E-7693-1273-5458-E837B3AEE83B}"/>
              </a:ext>
            </a:extLst>
          </p:cNvPr>
          <p:cNvSpPr>
            <a:spLocks noGrp="1"/>
          </p:cNvSpPr>
          <p:nvPr>
            <p:ph type="sldNum" sz="quarter" idx="12"/>
          </p:nvPr>
        </p:nvSpPr>
        <p:spPr>
          <a:xfrm>
            <a:off x="16002000" y="9808585"/>
            <a:ext cx="2133600" cy="365125"/>
          </a:xfrm>
        </p:spPr>
        <p:txBody>
          <a:bodyPr/>
          <a:lstStyle/>
          <a:p>
            <a:fld id="{B6F15528-21DE-4FAA-801E-634DDDAF4B2B}" type="slidenum">
              <a:rPr lang="en-US" sz="2800" smtClean="0">
                <a:solidFill>
                  <a:schemeClr val="tx1"/>
                </a:solidFill>
              </a:rPr>
              <a:pPr/>
              <a:t>97</a:t>
            </a:fld>
            <a:endParaRPr lang="en-US" sz="2800">
              <a:solidFill>
                <a:schemeClr val="tx1"/>
              </a:solidFill>
            </a:endParaRPr>
          </a:p>
        </p:txBody>
      </p:sp>
    </p:spTree>
    <p:extLst>
      <p:ext uri="{BB962C8B-B14F-4D97-AF65-F5344CB8AC3E}">
        <p14:creationId xmlns:p14="http://schemas.microsoft.com/office/powerpoint/2010/main" val="36941308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4746177" y="4610100"/>
            <a:ext cx="8795646" cy="1554272"/>
          </a:xfrm>
          <a:prstGeom prst="rect">
            <a:avLst/>
          </a:prstGeom>
        </p:spPr>
        <p:txBody>
          <a:bodyPr lIns="0" tIns="0" rIns="0" bIns="0" rtlCol="0" anchor="t">
            <a:spAutoFit/>
          </a:bodyPr>
          <a:lstStyle/>
          <a:p>
            <a:pPr algn="l">
              <a:lnSpc>
                <a:spcPts val="11960"/>
              </a:lnSpc>
            </a:pPr>
            <a:r>
              <a:rPr lang="en-US" sz="10400">
                <a:solidFill>
                  <a:srgbClr val="000000"/>
                </a:solidFill>
                <a:latin typeface="+mj-lt"/>
                <a:ea typeface="Garet Bold"/>
                <a:cs typeface="Garet Bold"/>
                <a:sym typeface="Garet Bold"/>
              </a:rPr>
              <a:t>THANK YOU!</a:t>
            </a:r>
          </a:p>
        </p:txBody>
      </p:sp>
      <p:sp>
        <p:nvSpPr>
          <p:cNvPr id="27" name="Freeform 3">
            <a:extLst>
              <a:ext uri="{FF2B5EF4-FFF2-40B4-BE49-F238E27FC236}">
                <a16:creationId xmlns:a16="http://schemas.microsoft.com/office/drawing/2014/main" id="{E604342B-7058-E54E-9A52-EA429076F084}"/>
              </a:ext>
            </a:extLst>
          </p:cNvPr>
          <p:cNvSpPr/>
          <p:nvPr/>
        </p:nvSpPr>
        <p:spPr>
          <a:xfrm flipH="1">
            <a:off x="-609601" y="38100"/>
            <a:ext cx="3391045" cy="10248900"/>
          </a:xfrm>
          <a:custGeom>
            <a:avLst/>
            <a:gdLst/>
            <a:ahLst/>
            <a:cxnLst/>
            <a:rect l="l" t="t" r="r" b="b"/>
            <a:pathLst>
              <a:path w="2737344" h="8591050">
                <a:moveTo>
                  <a:pt x="0" y="0"/>
                </a:moveTo>
                <a:lnTo>
                  <a:pt x="2737344" y="0"/>
                </a:lnTo>
                <a:lnTo>
                  <a:pt x="2737344" y="8591050"/>
                </a:lnTo>
                <a:lnTo>
                  <a:pt x="0" y="8591050"/>
                </a:lnTo>
                <a:lnTo>
                  <a:pt x="0" y="0"/>
                </a:lnTo>
                <a:close/>
              </a:path>
            </a:pathLst>
          </a:custGeom>
          <a:blipFill>
            <a:blip r:embed="rId2">
              <a:alphaModFix amt="42000"/>
            </a:blip>
            <a:stretch>
              <a:fillRect/>
            </a:stretch>
          </a:blipFill>
        </p:spPr>
        <p:txBody>
          <a:bodyPr/>
          <a:lstStyle/>
          <a:p>
            <a:endParaRPr lang="en-US">
              <a:latin typeface="+mj-lt"/>
            </a:endParaRPr>
          </a:p>
        </p:txBody>
      </p:sp>
      <p:sp>
        <p:nvSpPr>
          <p:cNvPr id="28" name="Freeform 3">
            <a:extLst>
              <a:ext uri="{FF2B5EF4-FFF2-40B4-BE49-F238E27FC236}">
                <a16:creationId xmlns:a16="http://schemas.microsoft.com/office/drawing/2014/main" id="{2F12852E-5727-3EC8-BC6C-D923F36551AE}"/>
              </a:ext>
            </a:extLst>
          </p:cNvPr>
          <p:cNvSpPr/>
          <p:nvPr/>
        </p:nvSpPr>
        <p:spPr>
          <a:xfrm>
            <a:off x="15506556" y="19050"/>
            <a:ext cx="3847956" cy="10248900"/>
          </a:xfrm>
          <a:custGeom>
            <a:avLst/>
            <a:gdLst/>
            <a:ahLst/>
            <a:cxnLst/>
            <a:rect l="l" t="t" r="r" b="b"/>
            <a:pathLst>
              <a:path w="2737344" h="8591050">
                <a:moveTo>
                  <a:pt x="0" y="0"/>
                </a:moveTo>
                <a:lnTo>
                  <a:pt x="2737344" y="0"/>
                </a:lnTo>
                <a:lnTo>
                  <a:pt x="2737344" y="8591050"/>
                </a:lnTo>
                <a:lnTo>
                  <a:pt x="0" y="8591050"/>
                </a:lnTo>
                <a:lnTo>
                  <a:pt x="0" y="0"/>
                </a:lnTo>
                <a:close/>
              </a:path>
            </a:pathLst>
          </a:custGeom>
          <a:blipFill>
            <a:blip r:embed="rId2">
              <a:alphaModFix amt="42000"/>
            </a:blip>
            <a:stretch>
              <a:fillRect/>
            </a:stretch>
          </a:blipFill>
        </p:spPr>
        <p:txBody>
          <a:bodyPr/>
          <a:lstStyle/>
          <a:p>
            <a:endParaRPr lang="en-US">
              <a:latin typeface="+mj-lt"/>
            </a:endParaRPr>
          </a:p>
        </p:txBody>
      </p:sp>
      <p:sp>
        <p:nvSpPr>
          <p:cNvPr id="2" name="Slide Number Placeholder 1">
            <a:extLst>
              <a:ext uri="{FF2B5EF4-FFF2-40B4-BE49-F238E27FC236}">
                <a16:creationId xmlns:a16="http://schemas.microsoft.com/office/drawing/2014/main" id="{611642B2-BF9B-41E5-A6EF-0C3CC88433F9}"/>
              </a:ext>
            </a:extLst>
          </p:cNvPr>
          <p:cNvSpPr>
            <a:spLocks noGrp="1"/>
          </p:cNvSpPr>
          <p:nvPr>
            <p:ph type="sldNum" sz="quarter" idx="12"/>
          </p:nvPr>
        </p:nvSpPr>
        <p:spPr>
          <a:xfrm>
            <a:off x="15925800" y="9715500"/>
            <a:ext cx="2133600" cy="365125"/>
          </a:xfrm>
        </p:spPr>
        <p:txBody>
          <a:bodyPr/>
          <a:lstStyle/>
          <a:p>
            <a:fld id="{B6F15528-21DE-4FAA-801E-634DDDAF4B2B}" type="slidenum">
              <a:rPr lang="en-US" sz="2800" smtClean="0">
                <a:solidFill>
                  <a:schemeClr val="tx1"/>
                </a:solidFill>
              </a:rPr>
              <a:pPr/>
              <a:t>98</a:t>
            </a:fld>
            <a:endParaRPr lang="en-US" sz="2800">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DCEEE10A-6FC0-4B86-A51D-36C1115691D7}">
  <ds:schemaRefs>
    <ds:schemaRef ds:uri="http://schemas.microsoft.com/sharepoint/v3/contenttype/forms"/>
  </ds:schemaRefs>
</ds:datastoreItem>
</file>

<file path=customXml/itemProps2.xml><?xml version="1.0" encoding="utf-8"?>
<ds:datastoreItem xmlns:ds="http://schemas.openxmlformats.org/officeDocument/2006/customXml" ds:itemID="{556C3171-671C-4D25-B782-82F2756854BF}"/>
</file>

<file path=customXml/itemProps3.xml><?xml version="1.0" encoding="utf-8"?>
<ds:datastoreItem xmlns:ds="http://schemas.openxmlformats.org/officeDocument/2006/customXml" ds:itemID="{CD74C527-7056-4482-A6A1-23662F564562}">
  <ds:schemaRefs>
    <ds:schemaRef ds:uri="http://www.w3.org/XML/1998/namespace"/>
    <ds:schemaRef ds:uri="5df553c8-e375-43b0-8a4f-daf052bb1454"/>
    <ds:schemaRef ds:uri="http://schemas.microsoft.com/office/2006/documentManagement/types"/>
    <ds:schemaRef ds:uri="http://schemas.openxmlformats.org/package/2006/metadata/core-properties"/>
    <ds:schemaRef ds:uri="http://purl.org/dc/dcmitype/"/>
    <ds:schemaRef ds:uri="176fe0ef-39bb-4fce-9cdf-7c9e8210b2e0"/>
    <ds:schemaRef ds:uri="http://purl.org/dc/elements/1.1/"/>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8644</TotalTime>
  <Words>6170</Words>
  <Application>Microsoft Office PowerPoint</Application>
  <PresentationFormat>Custom</PresentationFormat>
  <Paragraphs>925</Paragraphs>
  <Slides>98</Slides>
  <Notes>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98</vt:i4>
      </vt:variant>
    </vt:vector>
  </HeadingPairs>
  <TitlesOfParts>
    <vt:vector size="114" baseType="lpstr">
      <vt:lpstr>Arial</vt:lpstr>
      <vt:lpstr>Open Sans Extra Bold</vt:lpstr>
      <vt:lpstr>Inter Bold</vt:lpstr>
      <vt:lpstr>Wingdings</vt:lpstr>
      <vt:lpstr>Symbol</vt:lpstr>
      <vt:lpstr>Times New Roman</vt:lpstr>
      <vt:lpstr>Segoe UI</vt:lpstr>
      <vt:lpstr>Calibri</vt:lpstr>
      <vt:lpstr>Helvetica World</vt:lpstr>
      <vt:lpstr>Calibri (MS) Bold</vt:lpstr>
      <vt:lpstr>Arial,Sans-Serif</vt:lpstr>
      <vt:lpstr>Garet Bold</vt:lpstr>
      <vt:lpstr>Helvetica World Bold</vt:lpstr>
      <vt:lpstr>Calibri (MS)</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dc:title>
  <dc:creator>user</dc:creator>
  <cp:lastModifiedBy>Jayasuriya S.H. it21293030</cp:lastModifiedBy>
  <cp:revision>112</cp:revision>
  <dcterms:created xsi:type="dcterms:W3CDTF">2006-08-16T00:00:00Z</dcterms:created>
  <dcterms:modified xsi:type="dcterms:W3CDTF">2024-12-05T17:47:16Z</dcterms:modified>
  <dc:identifier>DAGNDIhj_UE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